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</p:sldIdLst>
  <p:sldSz cx="50292000" cy="26060400"/>
  <p:notesSz cx="6858000" cy="9144000"/>
  <p:defaultTextStyle>
    <a:defPPr>
      <a:defRPr lang="en-US"/>
    </a:defPPr>
    <a:lvl1pPr marL="0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1pPr>
    <a:lvl2pPr marL="1832458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2pPr>
    <a:lvl3pPr marL="3664915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3pPr>
    <a:lvl4pPr marL="5497373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4pPr>
    <a:lvl5pPr marL="7329830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5pPr>
    <a:lvl6pPr marL="9162288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6pPr>
    <a:lvl7pPr marL="10994746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7pPr>
    <a:lvl8pPr marL="12827203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8pPr>
    <a:lvl9pPr marL="14659661" algn="l" defTabSz="3664915" rtl="0" eaLnBrk="1" latinLnBrk="0" hangingPunct="1">
      <a:defRPr sz="72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6433" autoAdjust="0"/>
  </p:normalViewPr>
  <p:slideViewPr>
    <p:cSldViewPr snapToGrid="0">
      <p:cViewPr>
        <p:scale>
          <a:sx n="17" d="100"/>
          <a:sy n="17" d="100"/>
        </p:scale>
        <p:origin x="-52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Efficacy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0025512"/>
        <c:axId val="410025904"/>
      </c:lineChart>
      <c:catAx>
        <c:axId val="41002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025904"/>
        <c:crosses val="autoZero"/>
        <c:auto val="1"/>
        <c:lblAlgn val="ctr"/>
        <c:lblOffset val="100"/>
        <c:noMultiLvlLbl val="0"/>
      </c:catAx>
      <c:valAx>
        <c:axId val="41002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02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Efficacy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126168"/>
        <c:axId val="407126560"/>
      </c:lineChart>
      <c:catAx>
        <c:axId val="407126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126560"/>
        <c:crosses val="autoZero"/>
        <c:auto val="1"/>
        <c:lblAlgn val="ctr"/>
        <c:lblOffset val="100"/>
        <c:noMultiLvlLbl val="0"/>
      </c:catAx>
      <c:valAx>
        <c:axId val="40712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126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7126952"/>
        <c:axId val="504171424"/>
      </c:barChart>
      <c:catAx>
        <c:axId val="407126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171424"/>
        <c:crosses val="autoZero"/>
        <c:auto val="1"/>
        <c:lblAlgn val="ctr"/>
        <c:lblOffset val="100"/>
        <c:noMultiLvlLbl val="0"/>
      </c:catAx>
      <c:valAx>
        <c:axId val="504171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126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 smtClean="0"/>
              <a:t>Data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0" y="4264979"/>
            <a:ext cx="37719000" cy="9072880"/>
          </a:xfrm>
        </p:spPr>
        <p:txBody>
          <a:bodyPr anchor="b"/>
          <a:lstStyle>
            <a:lvl1pPr algn="ctr">
              <a:defRPr sz="2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0" y="13687744"/>
            <a:ext cx="37719000" cy="6291896"/>
          </a:xfrm>
        </p:spPr>
        <p:txBody>
          <a:bodyPr/>
          <a:lstStyle>
            <a:lvl1pPr marL="0" indent="0" algn="ctr">
              <a:buNone/>
              <a:defRPr sz="9120"/>
            </a:lvl1pPr>
            <a:lvl2pPr marL="1737360" indent="0" algn="ctr">
              <a:buNone/>
              <a:defRPr sz="7600"/>
            </a:lvl2pPr>
            <a:lvl3pPr marL="3474720" indent="0" algn="ctr">
              <a:buNone/>
              <a:defRPr sz="6840"/>
            </a:lvl3pPr>
            <a:lvl4pPr marL="5212080" indent="0" algn="ctr">
              <a:buNone/>
              <a:defRPr sz="6080"/>
            </a:lvl4pPr>
            <a:lvl5pPr marL="6949440" indent="0" algn="ctr">
              <a:buNone/>
              <a:defRPr sz="6080"/>
            </a:lvl5pPr>
            <a:lvl6pPr marL="8686800" indent="0" algn="ctr">
              <a:buNone/>
              <a:defRPr sz="6080"/>
            </a:lvl6pPr>
            <a:lvl7pPr marL="10424160" indent="0" algn="ctr">
              <a:buNone/>
              <a:defRPr sz="6080"/>
            </a:lvl7pPr>
            <a:lvl8pPr marL="12161520" indent="0" algn="ctr">
              <a:buNone/>
              <a:defRPr sz="6080"/>
            </a:lvl8pPr>
            <a:lvl9pPr marL="13898880" indent="0" algn="ctr">
              <a:buNone/>
              <a:defRPr sz="60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2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0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12" y="1387475"/>
            <a:ext cx="10844213" cy="2208498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75" y="1387475"/>
            <a:ext cx="31903988" cy="220849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652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6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1" y="6497006"/>
            <a:ext cx="43376850" cy="10840401"/>
          </a:xfrm>
        </p:spPr>
        <p:txBody>
          <a:bodyPr anchor="b"/>
          <a:lstStyle>
            <a:lvl1pPr>
              <a:defRPr sz="2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1" y="17439961"/>
            <a:ext cx="43376850" cy="5700711"/>
          </a:xfrm>
        </p:spPr>
        <p:txBody>
          <a:bodyPr/>
          <a:lstStyle>
            <a:lvl1pPr marL="0" indent="0">
              <a:buNone/>
              <a:defRPr sz="9120">
                <a:solidFill>
                  <a:schemeClr val="tx1">
                    <a:tint val="75000"/>
                  </a:schemeClr>
                </a:solidFill>
              </a:defRPr>
            </a:lvl1pPr>
            <a:lvl2pPr marL="17373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474720" indent="0">
              <a:buNone/>
              <a:defRPr sz="6840">
                <a:solidFill>
                  <a:schemeClr val="tx1">
                    <a:tint val="75000"/>
                  </a:schemeClr>
                </a:solidFill>
              </a:defRPr>
            </a:lvl3pPr>
            <a:lvl4pPr marL="52120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4pPr>
            <a:lvl5pPr marL="694944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5pPr>
            <a:lvl6pPr marL="868680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6pPr>
            <a:lvl7pPr marL="1042416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7pPr>
            <a:lvl8pPr marL="1216152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8pPr>
            <a:lvl9pPr marL="138988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6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75" y="6937375"/>
            <a:ext cx="21374100" cy="165350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25" y="6937375"/>
            <a:ext cx="21374100" cy="165350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5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6" y="1387477"/>
            <a:ext cx="43376850" cy="50371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28" y="6388419"/>
            <a:ext cx="21275871" cy="3130866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28" y="9519285"/>
            <a:ext cx="21275871" cy="1400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25" y="6388419"/>
            <a:ext cx="21380651" cy="3130866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25" y="9519285"/>
            <a:ext cx="21380651" cy="140014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2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38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7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7" y="1737360"/>
            <a:ext cx="16220478" cy="608076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1" y="3752217"/>
            <a:ext cx="25460325" cy="18519775"/>
          </a:xfrm>
        </p:spPr>
        <p:txBody>
          <a:bodyPr/>
          <a:lstStyle>
            <a:lvl1pPr>
              <a:defRPr sz="12160"/>
            </a:lvl1pPr>
            <a:lvl2pPr>
              <a:defRPr sz="10640"/>
            </a:lvl2pPr>
            <a:lvl3pPr>
              <a:defRPr sz="912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27" y="7818120"/>
            <a:ext cx="16220478" cy="14484034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27" y="1737360"/>
            <a:ext cx="16220478" cy="608076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1" y="3752217"/>
            <a:ext cx="25460325" cy="18519775"/>
          </a:xfrm>
        </p:spPr>
        <p:txBody>
          <a:bodyPr anchor="t"/>
          <a:lstStyle>
            <a:lvl1pPr marL="0" indent="0">
              <a:buNone/>
              <a:defRPr sz="12160"/>
            </a:lvl1pPr>
            <a:lvl2pPr marL="1737360" indent="0">
              <a:buNone/>
              <a:defRPr sz="10640"/>
            </a:lvl2pPr>
            <a:lvl3pPr marL="3474720" indent="0">
              <a:buNone/>
              <a:defRPr sz="9120"/>
            </a:lvl3pPr>
            <a:lvl4pPr marL="5212080" indent="0">
              <a:buNone/>
              <a:defRPr sz="7600"/>
            </a:lvl4pPr>
            <a:lvl5pPr marL="6949440" indent="0">
              <a:buNone/>
              <a:defRPr sz="7600"/>
            </a:lvl5pPr>
            <a:lvl6pPr marL="8686800" indent="0">
              <a:buNone/>
              <a:defRPr sz="7600"/>
            </a:lvl6pPr>
            <a:lvl7pPr marL="10424160" indent="0">
              <a:buNone/>
              <a:defRPr sz="7600"/>
            </a:lvl7pPr>
            <a:lvl8pPr marL="12161520" indent="0">
              <a:buNone/>
              <a:defRPr sz="7600"/>
            </a:lvl8pPr>
            <a:lvl9pPr marL="13898880" indent="0">
              <a:buNone/>
              <a:defRPr sz="7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27" y="7818120"/>
            <a:ext cx="16220478" cy="14484034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1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75" y="1387477"/>
            <a:ext cx="43376850" cy="50371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75" y="6937375"/>
            <a:ext cx="43376850" cy="16535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75" y="24154132"/>
            <a:ext cx="11315700" cy="1387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B38C-A76B-4CF2-9A78-E1E1CFF2476B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25" y="24154132"/>
            <a:ext cx="16973550" cy="1387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25" y="24154132"/>
            <a:ext cx="11315700" cy="1387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53FF3-0402-46CC-90C6-58163091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3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474720" rtl="0" eaLnBrk="1" latinLnBrk="0" hangingPunct="1">
        <a:lnSpc>
          <a:spcPct val="90000"/>
        </a:lnSpc>
        <a:spcBef>
          <a:spcPct val="0"/>
        </a:spcBef>
        <a:buNone/>
        <a:defRPr sz="16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8680" indent="-868680" algn="l" defTabSz="3474720" rtl="0" eaLnBrk="1" latinLnBrk="0" hangingPunct="1">
        <a:lnSpc>
          <a:spcPct val="90000"/>
        </a:lnSpc>
        <a:spcBef>
          <a:spcPts val="3800"/>
        </a:spcBef>
        <a:buFont typeface="Arial" panose="020B0604020202020204" pitchFamily="34" charset="0"/>
        <a:buChar char="•"/>
        <a:defRPr sz="10640" kern="1200">
          <a:solidFill>
            <a:schemeClr val="tx1"/>
          </a:solidFill>
          <a:latin typeface="+mn-lt"/>
          <a:ea typeface="+mn-ea"/>
          <a:cs typeface="+mn-cs"/>
        </a:defRPr>
      </a:lvl1pPr>
      <a:lvl2pPr marL="26060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2pPr>
      <a:lvl3pPr marL="43434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60807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955548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12928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47675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2pPr>
      <a:lvl3pPr marL="34747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3pPr>
      <a:lvl4pPr marL="52120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694944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868680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04241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38988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thumb/b/b9/Lorlatinib_Structure.svg/1200px-Lorlatinib_Structure.svg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1520"/>
            <a:ext cx="50292000" cy="3148847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  <a:t>Title </a:t>
            </a:r>
            <a:b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  <a:t>Authors and Credentials</a:t>
            </a:r>
            <a:b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>
                <a:solidFill>
                  <a:schemeClr val="accent5">
                    <a:lumMod val="75000"/>
                  </a:schemeClr>
                </a:solidFill>
              </a:rPr>
              <a:t>Institution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545" y="6495553"/>
            <a:ext cx="9623699" cy="1541068"/>
          </a:xfrm>
          <a:solidFill>
            <a:schemeClr val="accent6"/>
          </a:solidFill>
        </p:spPr>
        <p:txBody>
          <a:bodyPr anchor="ctr"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Background/Introduction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4752150" y="8385202"/>
            <a:ext cx="13116690" cy="1310414"/>
          </a:xfrm>
          <a:prstGeom prst="rect">
            <a:avLst/>
          </a:prstGeom>
          <a:solidFill>
            <a:schemeClr val="accent6"/>
          </a:solidFill>
        </p:spPr>
        <p:txBody>
          <a:bodyPr vert="horz" lIns="93103" tIns="46551" rIns="93103" bIns="46551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solidFill>
                  <a:schemeClr val="bg1"/>
                </a:solidFill>
              </a:rPr>
              <a:t>Design/Objectives/Methods</a:t>
            </a:r>
          </a:p>
        </p:txBody>
      </p:sp>
      <p:pic>
        <p:nvPicPr>
          <p:cNvPr id="1026" name="Picture 2" descr="Image result for lorlatini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2980" y="11572854"/>
            <a:ext cx="8606040" cy="8118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842980" y="21336541"/>
            <a:ext cx="6892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5" dirty="0">
                <a:hlinkClick r:id="rId3"/>
              </a:rPr>
              <a:t>https://</a:t>
            </a:r>
            <a:r>
              <a:rPr lang="en-US" sz="2400" dirty="0">
                <a:hlinkClick r:id="rId3"/>
              </a:rPr>
              <a:t>upload.wikimedia.org/wikipedia/commons/thumb/b/b9/Lorlatinib_Structure.svg/1200px-Lorlatinib_Structure.svg.png</a:t>
            </a:r>
            <a:r>
              <a:rPr lang="en-US" sz="815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9191" y="9040409"/>
            <a:ext cx="10664409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Phasellus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vitae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maximus.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Duis</a:t>
            </a:r>
            <a:r>
              <a:rPr lang="en-US" sz="3200" dirty="0" smtClean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 a </a:t>
            </a:r>
            <a:r>
              <a:rPr lang="en-US" sz="3200" dirty="0" err="1"/>
              <a:t>sem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porta </a:t>
            </a:r>
            <a:r>
              <a:rPr lang="en-US" sz="3200" dirty="0" err="1"/>
              <a:t>quis</a:t>
            </a:r>
            <a:r>
              <a:rPr lang="en-US" sz="3200" dirty="0"/>
              <a:t> a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gravida </a:t>
            </a:r>
            <a:r>
              <a:rPr lang="en-US" sz="3200" dirty="0" err="1"/>
              <a:t>metus</a:t>
            </a:r>
            <a:r>
              <a:rPr lang="en-US" sz="3200" dirty="0"/>
              <a:t> in </a:t>
            </a:r>
            <a:r>
              <a:rPr lang="en-US" sz="3200" dirty="0" err="1"/>
              <a:t>ullamcorper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nisi </a:t>
            </a:r>
            <a:r>
              <a:rPr lang="en-US" sz="3200" dirty="0" err="1"/>
              <a:t>odio</a:t>
            </a:r>
            <a:r>
              <a:rPr lang="en-US" sz="3200" dirty="0"/>
              <a:t>. </a:t>
            </a:r>
            <a:r>
              <a:rPr lang="en-US" sz="3200" dirty="0" err="1"/>
              <a:t>Etiam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metus</a:t>
            </a:r>
            <a:r>
              <a:rPr lang="en-US" sz="3200" dirty="0"/>
              <a:t> et </a:t>
            </a:r>
            <a:r>
              <a:rPr lang="en-US" sz="3200" dirty="0" err="1"/>
              <a:t>eros</a:t>
            </a:r>
            <a:r>
              <a:rPr lang="en-US" sz="3200" dirty="0"/>
              <a:t> </a:t>
            </a:r>
            <a:r>
              <a:rPr lang="en-US" sz="3200" dirty="0" err="1"/>
              <a:t>hendrerit</a:t>
            </a:r>
            <a:r>
              <a:rPr lang="en-US" sz="3200" dirty="0"/>
              <a:t> </a:t>
            </a:r>
            <a:r>
              <a:rPr lang="en-US" sz="3200" dirty="0" err="1"/>
              <a:t>blandit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non </a:t>
            </a:r>
            <a:r>
              <a:rPr lang="en-US" sz="3200" dirty="0" err="1"/>
              <a:t>odio</a:t>
            </a:r>
            <a:r>
              <a:rPr lang="en-US" sz="3200" dirty="0"/>
              <a:t> in nisi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quam.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dolor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 smtClean="0"/>
              <a:t>iaculis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 err="1"/>
              <a:t>hac</a:t>
            </a:r>
            <a:r>
              <a:rPr lang="en-US" sz="3200" dirty="0"/>
              <a:t> </a:t>
            </a:r>
            <a:r>
              <a:rPr lang="en-US" sz="3200" dirty="0" err="1"/>
              <a:t>habitasse</a:t>
            </a:r>
            <a:r>
              <a:rPr lang="en-US" sz="3200" dirty="0"/>
              <a:t> </a:t>
            </a:r>
            <a:r>
              <a:rPr lang="en-US" sz="3200" dirty="0" err="1"/>
              <a:t>platea</a:t>
            </a:r>
            <a:r>
              <a:rPr lang="en-US" sz="3200" dirty="0"/>
              <a:t> </a:t>
            </a:r>
            <a:r>
              <a:rPr lang="en-US" sz="3200" dirty="0" err="1"/>
              <a:t>dictumst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, </a:t>
            </a:r>
            <a:r>
              <a:rPr lang="en-US" sz="3200" dirty="0" err="1"/>
              <a:t>leo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 dictum </a:t>
            </a:r>
            <a:r>
              <a:rPr lang="en-US" sz="3200" dirty="0" err="1"/>
              <a:t>varius</a:t>
            </a:r>
            <a:r>
              <a:rPr lang="en-US" sz="3200" dirty="0"/>
              <a:t>, nisi magna </a:t>
            </a:r>
            <a:r>
              <a:rPr lang="en-US" sz="3200" dirty="0" err="1"/>
              <a:t>ornare</a:t>
            </a:r>
            <a:r>
              <a:rPr lang="en-US" sz="3200" dirty="0"/>
              <a:t> </a:t>
            </a:r>
            <a:r>
              <a:rPr lang="en-US" sz="3200" dirty="0" err="1"/>
              <a:t>massa</a:t>
            </a:r>
            <a:r>
              <a:rPr lang="en-US" sz="3200" dirty="0"/>
              <a:t>, </a:t>
            </a:r>
            <a:r>
              <a:rPr lang="en-US" sz="3200" dirty="0" err="1"/>
              <a:t>accumsan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ligula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.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vitae </a:t>
            </a:r>
            <a:r>
              <a:rPr lang="en-US" sz="3200" dirty="0" err="1"/>
              <a:t>sollicitudin</a:t>
            </a:r>
            <a:r>
              <a:rPr lang="en-US" sz="3200" dirty="0"/>
              <a:t> nisi. </a:t>
            </a:r>
            <a:r>
              <a:rPr lang="en-US" sz="3200" dirty="0" err="1"/>
              <a:t>Etiam</a:t>
            </a:r>
            <a:r>
              <a:rPr lang="en-US" sz="3200" dirty="0"/>
              <a:t> dolor </a:t>
            </a:r>
            <a:r>
              <a:rPr lang="en-US" sz="3200" dirty="0" err="1"/>
              <a:t>neque</a:t>
            </a:r>
            <a:r>
              <a:rPr lang="en-US" sz="3200" dirty="0"/>
              <a:t>, </a:t>
            </a:r>
            <a:r>
              <a:rPr lang="en-US" sz="3200" dirty="0" err="1"/>
              <a:t>porttitor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, </a:t>
            </a:r>
            <a:r>
              <a:rPr lang="en-US" sz="3200" dirty="0" err="1"/>
              <a:t>scelerisque</a:t>
            </a:r>
            <a:r>
              <a:rPr lang="en-US" sz="3200" dirty="0"/>
              <a:t> </a:t>
            </a:r>
            <a:r>
              <a:rPr lang="en-US" sz="3200" dirty="0" err="1"/>
              <a:t>ultricies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Vestibulum</a:t>
            </a:r>
            <a:r>
              <a:rPr lang="en-US" sz="3200" dirty="0" smtClean="0"/>
              <a:t> </a:t>
            </a:r>
            <a:r>
              <a:rPr lang="en-US" sz="3200" dirty="0"/>
              <a:t>ante ipsum </a:t>
            </a:r>
            <a:r>
              <a:rPr lang="en-US" sz="3200" dirty="0" err="1"/>
              <a:t>primis</a:t>
            </a:r>
            <a:r>
              <a:rPr lang="en-US" sz="3200" dirty="0"/>
              <a:t> in </a:t>
            </a:r>
            <a:r>
              <a:rPr lang="en-US" sz="3200" dirty="0" err="1"/>
              <a:t>faucibus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et </a:t>
            </a:r>
            <a:r>
              <a:rPr lang="en-US" sz="3200" dirty="0" err="1"/>
              <a:t>ultrices</a:t>
            </a:r>
            <a:r>
              <a:rPr lang="en-US" sz="3200" dirty="0"/>
              <a:t>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cubilia</a:t>
            </a:r>
            <a:r>
              <a:rPr lang="en-US" sz="3200" dirty="0"/>
              <a:t> </a:t>
            </a:r>
            <a:r>
              <a:rPr lang="en-US" sz="3200" dirty="0" err="1"/>
              <a:t>Curae</a:t>
            </a:r>
            <a:r>
              <a:rPr lang="en-US" sz="3200" dirty="0"/>
              <a:t>; </a:t>
            </a:r>
            <a:r>
              <a:rPr lang="en-US" sz="3200" dirty="0" err="1"/>
              <a:t>Ut</a:t>
            </a:r>
            <a:r>
              <a:rPr lang="en-US" sz="3200" dirty="0"/>
              <a:t> et </a:t>
            </a:r>
            <a:r>
              <a:rPr lang="en-US" sz="3200" dirty="0" err="1"/>
              <a:t>velit</a:t>
            </a:r>
            <a:r>
              <a:rPr lang="en-US" sz="3200" dirty="0"/>
              <a:t> et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</a:t>
            </a:r>
            <a:r>
              <a:rPr lang="en-US" sz="3200" dirty="0" err="1"/>
              <a:t>pretium</a:t>
            </a:r>
            <a:r>
              <a:rPr lang="en-US" sz="3200" dirty="0"/>
              <a:t> et </a:t>
            </a:r>
            <a:r>
              <a:rPr lang="en-US" sz="3200" dirty="0" err="1"/>
              <a:t>et</a:t>
            </a:r>
            <a:r>
              <a:rPr lang="en-US" sz="3200" dirty="0"/>
              <a:t> </a:t>
            </a:r>
            <a:r>
              <a:rPr lang="en-US" sz="3200" dirty="0" err="1"/>
              <a:t>sapien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</a:t>
            </a:r>
            <a:r>
              <a:rPr lang="en-US" sz="3200" dirty="0" err="1"/>
              <a:t>ullamcorper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libero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. Maecenas </a:t>
            </a:r>
            <a:r>
              <a:rPr lang="en-US" sz="3200" dirty="0" err="1"/>
              <a:t>faucibus</a:t>
            </a:r>
            <a:r>
              <a:rPr lang="en-US" sz="3200" dirty="0"/>
              <a:t> et </a:t>
            </a:r>
            <a:r>
              <a:rPr lang="en-US" sz="3200" dirty="0" err="1"/>
              <a:t>tortor</a:t>
            </a:r>
            <a:r>
              <a:rPr lang="en-US" sz="3200" dirty="0"/>
              <a:t> non </a:t>
            </a:r>
            <a:r>
              <a:rPr lang="en-US" sz="3200" dirty="0" err="1"/>
              <a:t>consequat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Aliquam</a:t>
            </a:r>
            <a:r>
              <a:rPr lang="en-US" sz="3200" dirty="0" smtClean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 id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.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.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iaculis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</a:t>
            </a:r>
            <a:r>
              <a:rPr lang="en-US" sz="3200" dirty="0" err="1"/>
              <a:t>turpis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facilisis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. Integer </a:t>
            </a:r>
            <a:r>
              <a:rPr lang="en-US" sz="3200" dirty="0" err="1"/>
              <a:t>iaculis</a:t>
            </a:r>
            <a:r>
              <a:rPr lang="en-US" sz="3200" dirty="0"/>
              <a:t> ligula </a:t>
            </a:r>
            <a:r>
              <a:rPr lang="en-US" sz="3200" dirty="0" err="1"/>
              <a:t>ut</a:t>
            </a:r>
            <a:r>
              <a:rPr lang="en-US" sz="3200" dirty="0"/>
              <a:t> nisi </a:t>
            </a:r>
            <a:r>
              <a:rPr lang="en-US" sz="3200" dirty="0" err="1"/>
              <a:t>dignissim</a:t>
            </a:r>
            <a:r>
              <a:rPr lang="en-US" sz="3200" dirty="0"/>
              <a:t> </a:t>
            </a:r>
            <a:r>
              <a:rPr lang="en-US" sz="3200" dirty="0" err="1"/>
              <a:t>consectetur</a:t>
            </a:r>
            <a:r>
              <a:rPr lang="en-US" sz="3200" dirty="0"/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166995" y="11194844"/>
            <a:ext cx="10287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, </a:t>
            </a:r>
            <a:r>
              <a:rPr lang="en-US" sz="2800" dirty="0" err="1"/>
              <a:t>faucibus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at, </a:t>
            </a:r>
            <a:r>
              <a:rPr lang="en-US" sz="2800" dirty="0" err="1"/>
              <a:t>vehicula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Maecenas ac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Integer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et mi </a:t>
            </a:r>
            <a:r>
              <a:rPr lang="en-US" sz="2800" dirty="0" err="1"/>
              <a:t>finibus</a:t>
            </a:r>
            <a:r>
              <a:rPr lang="en-US" sz="2800" dirty="0"/>
              <a:t>,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Donec</a:t>
            </a:r>
            <a:r>
              <a:rPr lang="en-US" sz="2800" dirty="0" smtClean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, libero lacus </a:t>
            </a:r>
            <a:r>
              <a:rPr lang="en-US" sz="2800" dirty="0" err="1"/>
              <a:t>consequat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, ac </a:t>
            </a:r>
            <a:r>
              <a:rPr lang="en-US" sz="2800" dirty="0" err="1"/>
              <a:t>euismod</a:t>
            </a:r>
            <a:r>
              <a:rPr lang="en-US" sz="2800" dirty="0"/>
              <a:t> libero </a:t>
            </a:r>
            <a:r>
              <a:rPr lang="en-US" sz="2800" dirty="0" err="1"/>
              <a:t>sem</a:t>
            </a:r>
            <a:r>
              <a:rPr lang="en-US" sz="2800" dirty="0"/>
              <a:t> non </a:t>
            </a:r>
            <a:r>
              <a:rPr lang="en-US" sz="2800" dirty="0" err="1"/>
              <a:t>neque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in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vitae et </a:t>
            </a:r>
            <a:r>
              <a:rPr lang="en-US" sz="2800" dirty="0" err="1"/>
              <a:t>lectus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Curabitur</a:t>
            </a:r>
            <a:r>
              <a:rPr lang="en-US" sz="2800" dirty="0" smtClean="0"/>
              <a:t> </a:t>
            </a:r>
            <a:r>
              <a:rPr lang="en-US" sz="2800" dirty="0" err="1"/>
              <a:t>congue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.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, quam in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egestas</a:t>
            </a:r>
            <a:r>
              <a:rPr lang="en-US" sz="2800" dirty="0"/>
              <a:t>,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consequat</a:t>
            </a:r>
            <a:r>
              <a:rPr lang="en-US" sz="2800" dirty="0"/>
              <a:t> mi, id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et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pharetra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magna </a:t>
            </a:r>
            <a:r>
              <a:rPr lang="en-US" sz="2800" dirty="0" err="1"/>
              <a:t>pellentesque</a:t>
            </a:r>
            <a:r>
              <a:rPr lang="en-US" sz="2800" dirty="0"/>
              <a:t>, non </a:t>
            </a:r>
            <a:r>
              <a:rPr lang="en-US" sz="2800" dirty="0" err="1"/>
              <a:t>feugiat</a:t>
            </a:r>
            <a:r>
              <a:rPr lang="en-US" sz="2800" dirty="0"/>
              <a:t> libero </a:t>
            </a:r>
            <a:r>
              <a:rPr lang="en-US" sz="2800" dirty="0" err="1"/>
              <a:t>finibus</a:t>
            </a:r>
            <a:r>
              <a:rPr lang="en-US" sz="2800" dirty="0"/>
              <a:t>. Maecenas non </a:t>
            </a:r>
            <a:r>
              <a:rPr lang="en-US" sz="2800" dirty="0" err="1"/>
              <a:t>faucibus</a:t>
            </a:r>
            <a:r>
              <a:rPr lang="en-US" sz="2800" dirty="0"/>
              <a:t> lorem.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236441" y="6878361"/>
            <a:ext cx="12801600" cy="3049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Lorem ipsum dolor sit </a:t>
            </a:r>
            <a:r>
              <a:rPr lang="en-US" sz="2400" dirty="0" err="1"/>
              <a:t>amet</a:t>
            </a:r>
            <a:r>
              <a:rPr lang="en-US" sz="2400" dirty="0"/>
              <a:t>, </a:t>
            </a:r>
            <a:r>
              <a:rPr lang="en-US" sz="2400" dirty="0" err="1"/>
              <a:t>ius</a:t>
            </a:r>
            <a:r>
              <a:rPr lang="en-US" sz="2400" dirty="0"/>
              <a:t> magna </a:t>
            </a:r>
            <a:r>
              <a:rPr lang="en-US" sz="2400" dirty="0" err="1"/>
              <a:t>detracto</a:t>
            </a:r>
            <a:r>
              <a:rPr lang="en-US" sz="2400" dirty="0"/>
              <a:t> ne, quod </a:t>
            </a:r>
            <a:r>
              <a:rPr lang="en-US" sz="2400" dirty="0" err="1"/>
              <a:t>vidit</a:t>
            </a:r>
            <a:r>
              <a:rPr lang="en-US" sz="2400" dirty="0"/>
              <a:t> </a:t>
            </a:r>
            <a:r>
              <a:rPr lang="en-US" sz="2400" dirty="0" err="1"/>
              <a:t>gubergren</a:t>
            </a:r>
            <a:r>
              <a:rPr lang="en-US" sz="2400" dirty="0"/>
              <a:t> vim </a:t>
            </a:r>
            <a:r>
              <a:rPr lang="en-US" sz="2400" dirty="0" err="1"/>
              <a:t>te</a:t>
            </a:r>
            <a:r>
              <a:rPr lang="en-US" sz="2400" dirty="0"/>
              <a:t>. </a:t>
            </a:r>
            <a:r>
              <a:rPr lang="en-US" sz="2400" dirty="0" err="1"/>
              <a:t>Novum</a:t>
            </a:r>
            <a:r>
              <a:rPr lang="en-US" sz="2400" dirty="0"/>
              <a:t> </a:t>
            </a:r>
            <a:r>
              <a:rPr lang="en-US" sz="2400" dirty="0" err="1"/>
              <a:t>movet</a:t>
            </a:r>
            <a:r>
              <a:rPr lang="en-US" sz="2400" dirty="0"/>
              <a:t> </a:t>
            </a:r>
            <a:r>
              <a:rPr lang="en-US" sz="2400" dirty="0" err="1"/>
              <a:t>constituto</a:t>
            </a:r>
            <a:r>
              <a:rPr lang="en-US" sz="2400" dirty="0"/>
              <a:t> per ex, </a:t>
            </a:r>
            <a:r>
              <a:rPr lang="en-US" sz="2400" dirty="0" err="1"/>
              <a:t>diam</a:t>
            </a:r>
            <a:r>
              <a:rPr lang="en-US" sz="2400" dirty="0"/>
              <a:t> </a:t>
            </a:r>
            <a:r>
              <a:rPr lang="en-US" sz="2400" dirty="0" err="1"/>
              <a:t>audiam</a:t>
            </a:r>
            <a:r>
              <a:rPr lang="en-US" sz="2400" dirty="0"/>
              <a:t> </a:t>
            </a:r>
            <a:r>
              <a:rPr lang="en-US" sz="2400" dirty="0" err="1"/>
              <a:t>oportere</a:t>
            </a:r>
            <a:r>
              <a:rPr lang="en-US" sz="2400" dirty="0"/>
              <a:t> </a:t>
            </a:r>
            <a:r>
              <a:rPr lang="en-US" sz="2400" dirty="0" err="1"/>
              <a:t>eos</a:t>
            </a:r>
            <a:r>
              <a:rPr lang="en-US" sz="2400" dirty="0"/>
              <a:t> ne. Ad </a:t>
            </a:r>
            <a:r>
              <a:rPr lang="en-US" sz="2400" dirty="0" err="1"/>
              <a:t>eam</a:t>
            </a:r>
            <a:r>
              <a:rPr lang="en-US" sz="2400" dirty="0"/>
              <a:t> omnium </a:t>
            </a:r>
            <a:r>
              <a:rPr lang="en-US" sz="2400" dirty="0" err="1"/>
              <a:t>tritani</a:t>
            </a:r>
            <a:r>
              <a:rPr lang="en-US" sz="2400" dirty="0"/>
              <a:t> </a:t>
            </a:r>
            <a:r>
              <a:rPr lang="en-US" sz="2400" dirty="0" err="1"/>
              <a:t>probatus</a:t>
            </a:r>
            <a:r>
              <a:rPr lang="en-US" sz="2400" dirty="0"/>
              <a:t>, </a:t>
            </a:r>
            <a:r>
              <a:rPr lang="en-US" sz="2400" dirty="0" err="1"/>
              <a:t>vero</a:t>
            </a:r>
            <a:r>
              <a:rPr lang="en-US" sz="2400" dirty="0"/>
              <a:t> </a:t>
            </a:r>
            <a:r>
              <a:rPr lang="en-US" sz="2400" dirty="0" err="1"/>
              <a:t>tantas</a:t>
            </a:r>
            <a:r>
              <a:rPr lang="en-US" sz="2400" dirty="0"/>
              <a:t> </a:t>
            </a:r>
            <a:r>
              <a:rPr lang="en-US" sz="2400" dirty="0" err="1"/>
              <a:t>nec</a:t>
            </a:r>
            <a:r>
              <a:rPr lang="en-US" sz="2400" dirty="0"/>
              <a:t> ad, </a:t>
            </a:r>
            <a:r>
              <a:rPr lang="en-US" sz="2400" dirty="0" err="1"/>
              <a:t>munere</a:t>
            </a:r>
            <a:r>
              <a:rPr lang="en-US" sz="2400" dirty="0"/>
              <a:t> </a:t>
            </a:r>
            <a:r>
              <a:rPr lang="en-US" sz="2400" dirty="0" err="1"/>
              <a:t>prompta</a:t>
            </a:r>
            <a:r>
              <a:rPr lang="en-US" sz="2400" dirty="0"/>
              <a:t> </a:t>
            </a:r>
            <a:r>
              <a:rPr lang="en-US" sz="2400" dirty="0" err="1"/>
              <a:t>reprimique</a:t>
            </a:r>
            <a:r>
              <a:rPr lang="en-US" sz="2400" dirty="0"/>
              <a:t> </a:t>
            </a:r>
            <a:r>
              <a:rPr lang="en-US" sz="2400" dirty="0" err="1"/>
              <a:t>ut</a:t>
            </a:r>
            <a:r>
              <a:rPr lang="en-US" sz="2400" dirty="0"/>
              <a:t> has. Ne </a:t>
            </a:r>
            <a:r>
              <a:rPr lang="en-US" sz="2400" dirty="0" err="1"/>
              <a:t>est</a:t>
            </a:r>
            <a:r>
              <a:rPr lang="en-US" sz="2400" dirty="0"/>
              <a:t> </a:t>
            </a:r>
            <a:r>
              <a:rPr lang="en-US" sz="2400" dirty="0" err="1"/>
              <a:t>movet</a:t>
            </a:r>
            <a:r>
              <a:rPr lang="en-US" sz="2400" dirty="0"/>
              <a:t> </a:t>
            </a:r>
            <a:r>
              <a:rPr lang="en-US" sz="2400" dirty="0" err="1"/>
              <a:t>legimus</a:t>
            </a:r>
            <a:r>
              <a:rPr lang="en-US" sz="2400" dirty="0"/>
              <a:t>, sea ad </a:t>
            </a:r>
            <a:r>
              <a:rPr lang="en-US" sz="2400" dirty="0" err="1"/>
              <a:t>duis</a:t>
            </a:r>
            <a:r>
              <a:rPr lang="en-US" sz="2400" dirty="0"/>
              <a:t> </a:t>
            </a:r>
            <a:r>
              <a:rPr lang="en-US" sz="2400" dirty="0" err="1"/>
              <a:t>ubique</a:t>
            </a:r>
            <a:r>
              <a:rPr lang="en-US" sz="2400" dirty="0"/>
              <a:t> </a:t>
            </a:r>
            <a:r>
              <a:rPr lang="en-US" sz="2400" dirty="0" err="1"/>
              <a:t>concludaturque</a:t>
            </a:r>
            <a:r>
              <a:rPr lang="en-US" sz="2400" dirty="0"/>
              <a:t>, cu vim </a:t>
            </a:r>
            <a:r>
              <a:rPr lang="en-US" sz="2400" dirty="0" err="1"/>
              <a:t>falli</a:t>
            </a:r>
            <a:r>
              <a:rPr lang="en-US" sz="2400" dirty="0"/>
              <a:t> </a:t>
            </a:r>
            <a:r>
              <a:rPr lang="en-US" sz="2400" dirty="0" err="1"/>
              <a:t>nonumes</a:t>
            </a:r>
            <a:r>
              <a:rPr lang="en-US" sz="2400" dirty="0"/>
              <a:t>. Cum an </a:t>
            </a:r>
            <a:r>
              <a:rPr lang="en-US" sz="2400" dirty="0" err="1"/>
              <a:t>libris</a:t>
            </a:r>
            <a:r>
              <a:rPr lang="en-US" sz="2400" dirty="0"/>
              <a:t> </a:t>
            </a:r>
            <a:r>
              <a:rPr lang="en-US" sz="2400" dirty="0" err="1"/>
              <a:t>tibique</a:t>
            </a:r>
            <a:r>
              <a:rPr lang="en-US" sz="2400" dirty="0"/>
              <a:t>, </a:t>
            </a:r>
            <a:r>
              <a:rPr lang="en-US" sz="2400" dirty="0" err="1"/>
              <a:t>te</a:t>
            </a:r>
            <a:r>
              <a:rPr lang="en-US" sz="2400" dirty="0"/>
              <a:t> duo </a:t>
            </a:r>
            <a:r>
              <a:rPr lang="en-US" sz="2400" dirty="0" err="1"/>
              <a:t>deleniti</a:t>
            </a:r>
            <a:r>
              <a:rPr lang="en-US" sz="2400" dirty="0"/>
              <a:t> </a:t>
            </a:r>
            <a:r>
              <a:rPr lang="en-US" sz="2400" dirty="0" err="1"/>
              <a:t>laboramus</a:t>
            </a:r>
            <a:r>
              <a:rPr lang="en-US" sz="2400" dirty="0"/>
              <a:t>, </a:t>
            </a:r>
            <a:r>
              <a:rPr lang="en-US" sz="2400" dirty="0" err="1"/>
              <a:t>sanctus</a:t>
            </a:r>
            <a:r>
              <a:rPr lang="en-US" sz="2400" dirty="0"/>
              <a:t> </a:t>
            </a:r>
            <a:r>
              <a:rPr lang="en-US" sz="2400" dirty="0" err="1"/>
              <a:t>adipiscing</a:t>
            </a:r>
            <a:r>
              <a:rPr lang="en-US" sz="2400" dirty="0"/>
              <a:t> </a:t>
            </a:r>
            <a:r>
              <a:rPr lang="en-US" sz="2400" dirty="0" err="1"/>
              <a:t>interesset</a:t>
            </a:r>
            <a:r>
              <a:rPr lang="en-US" sz="2400" dirty="0"/>
              <a:t> </a:t>
            </a:r>
            <a:r>
              <a:rPr lang="en-US" sz="2400" dirty="0" err="1"/>
              <a:t>nam</a:t>
            </a:r>
            <a:r>
              <a:rPr lang="en-US" sz="2400" dirty="0"/>
              <a:t> at. </a:t>
            </a:r>
            <a:r>
              <a:rPr lang="en-US" sz="2400" dirty="0" err="1"/>
              <a:t>Postea</a:t>
            </a:r>
            <a:r>
              <a:rPr lang="en-US" sz="2400" dirty="0"/>
              <a:t> </a:t>
            </a:r>
            <a:r>
              <a:rPr lang="en-US" sz="2400" dirty="0" err="1"/>
              <a:t>laboramus</a:t>
            </a:r>
            <a:r>
              <a:rPr lang="en-US" sz="2400" dirty="0"/>
              <a:t> </a:t>
            </a:r>
            <a:r>
              <a:rPr lang="en-US" sz="2400" dirty="0" err="1"/>
              <a:t>eloquentiam</a:t>
            </a:r>
            <a:r>
              <a:rPr lang="en-US" sz="2400" dirty="0"/>
              <a:t> no </a:t>
            </a:r>
            <a:r>
              <a:rPr lang="en-US" sz="2400" dirty="0" err="1"/>
              <a:t>pri</a:t>
            </a:r>
            <a:r>
              <a:rPr lang="en-US" sz="2400" dirty="0"/>
              <a:t>, in liber </a:t>
            </a:r>
            <a:r>
              <a:rPr lang="en-US" sz="2400" dirty="0" err="1"/>
              <a:t>instructior</a:t>
            </a:r>
            <a:r>
              <a:rPr lang="en-US" sz="2400" dirty="0"/>
              <a:t> duo.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6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5374009" y="11443410"/>
            <a:ext cx="5326479" cy="4346616"/>
          </a:xfrm>
          <a:prstGeom prst="rect">
            <a:avLst/>
          </a:prstGeom>
        </p:spPr>
        <p:txBody>
          <a:bodyPr vert="horz" lIns="93103" tIns="46551" rIns="93103" bIns="4655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44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994048291"/>
              </p:ext>
            </p:extLst>
          </p:nvPr>
        </p:nvGraphicFramePr>
        <p:xfrm>
          <a:off x="17572209" y="14975254"/>
          <a:ext cx="11913624" cy="698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731520"/>
            <a:ext cx="50292000" cy="31488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4747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Title </a:t>
            </a:r>
            <a:b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Authors and Credentials</a:t>
            </a:r>
            <a:b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Institution</a:t>
            </a:r>
            <a:endParaRPr lang="en-US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051591" y="6259821"/>
            <a:ext cx="9623699" cy="154106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3474720" rtl="0" eaLnBrk="1" latinLnBrk="0" hangingPunct="1">
              <a:lnSpc>
                <a:spcPct val="90000"/>
              </a:lnSpc>
              <a:spcBef>
                <a:spcPts val="3800"/>
              </a:spcBef>
              <a:buFont typeface="Arial" panose="020B0604020202020204" pitchFamily="34" charset="0"/>
              <a:buNone/>
              <a:defRPr sz="9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747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120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4944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8680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41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988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Results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5000" y="7360920"/>
            <a:ext cx="10287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, </a:t>
            </a:r>
            <a:r>
              <a:rPr lang="en-US" sz="2800" dirty="0" err="1"/>
              <a:t>faucibus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at, </a:t>
            </a:r>
            <a:r>
              <a:rPr lang="en-US" sz="2800" dirty="0" err="1"/>
              <a:t>vehicula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Maecenas ac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Integer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et mi </a:t>
            </a:r>
            <a:r>
              <a:rPr lang="en-US" sz="2800" dirty="0" err="1"/>
              <a:t>finibus</a:t>
            </a:r>
            <a:r>
              <a:rPr lang="en-US" sz="2800" dirty="0"/>
              <a:t>,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, libero lacus </a:t>
            </a:r>
            <a:r>
              <a:rPr lang="en-US" sz="2800" dirty="0" err="1"/>
              <a:t>consequat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, ac </a:t>
            </a:r>
            <a:r>
              <a:rPr lang="en-US" sz="2800" dirty="0" err="1"/>
              <a:t>euismod</a:t>
            </a:r>
            <a:r>
              <a:rPr lang="en-US" sz="2800" dirty="0"/>
              <a:t> libero </a:t>
            </a:r>
            <a:r>
              <a:rPr lang="en-US" sz="2800" dirty="0" err="1"/>
              <a:t>sem</a:t>
            </a:r>
            <a:r>
              <a:rPr lang="en-US" sz="2800" dirty="0"/>
              <a:t> non </a:t>
            </a:r>
            <a:r>
              <a:rPr lang="en-US" sz="2800" dirty="0" err="1"/>
              <a:t>neque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in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vitae et </a:t>
            </a:r>
            <a:r>
              <a:rPr lang="en-US" sz="2800" dirty="0" err="1"/>
              <a:t>lectus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congue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.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, quam in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egestas</a:t>
            </a:r>
            <a:r>
              <a:rPr lang="en-US" sz="2800" dirty="0"/>
              <a:t>,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consequat</a:t>
            </a:r>
            <a:r>
              <a:rPr lang="en-US" sz="2800" dirty="0"/>
              <a:t> mi, id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et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pharetra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magna </a:t>
            </a:r>
            <a:r>
              <a:rPr lang="en-US" sz="2800" dirty="0" err="1"/>
              <a:t>pellentesque</a:t>
            </a:r>
            <a:r>
              <a:rPr lang="en-US" sz="2800" dirty="0"/>
              <a:t>, non </a:t>
            </a:r>
            <a:r>
              <a:rPr lang="en-US" sz="2800" dirty="0" err="1"/>
              <a:t>feugiat</a:t>
            </a:r>
            <a:r>
              <a:rPr lang="en-US" sz="2800" dirty="0"/>
              <a:t> libero </a:t>
            </a:r>
            <a:r>
              <a:rPr lang="en-US" sz="2800" dirty="0" err="1"/>
              <a:t>finibus</a:t>
            </a:r>
            <a:r>
              <a:rPr lang="en-US" sz="2800" dirty="0"/>
              <a:t>. Maecenas non </a:t>
            </a:r>
            <a:r>
              <a:rPr lang="en-US" sz="2800" dirty="0" err="1"/>
              <a:t>faucibus</a:t>
            </a:r>
            <a:r>
              <a:rPr lang="en-US" sz="2800" dirty="0"/>
              <a:t> lorem.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1591" y="8989609"/>
            <a:ext cx="10664409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Phasellus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vitae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maximus.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Duis</a:t>
            </a:r>
            <a:r>
              <a:rPr lang="en-US" sz="3200" dirty="0" smtClean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 a </a:t>
            </a:r>
            <a:r>
              <a:rPr lang="en-US" sz="3200" dirty="0" err="1"/>
              <a:t>sem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porta </a:t>
            </a:r>
            <a:r>
              <a:rPr lang="en-US" sz="3200" dirty="0" err="1"/>
              <a:t>quis</a:t>
            </a:r>
            <a:r>
              <a:rPr lang="en-US" sz="3200" dirty="0"/>
              <a:t> a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gravida </a:t>
            </a:r>
            <a:r>
              <a:rPr lang="en-US" sz="3200" dirty="0" err="1"/>
              <a:t>metus</a:t>
            </a:r>
            <a:r>
              <a:rPr lang="en-US" sz="3200" dirty="0"/>
              <a:t> in </a:t>
            </a:r>
            <a:r>
              <a:rPr lang="en-US" sz="3200" dirty="0" err="1"/>
              <a:t>ullamcorper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nisi </a:t>
            </a:r>
            <a:r>
              <a:rPr lang="en-US" sz="3200" dirty="0" err="1"/>
              <a:t>odio</a:t>
            </a:r>
            <a:r>
              <a:rPr lang="en-US" sz="3200" dirty="0"/>
              <a:t>. </a:t>
            </a:r>
            <a:r>
              <a:rPr lang="en-US" sz="3200" dirty="0" err="1"/>
              <a:t>Etiam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metus</a:t>
            </a:r>
            <a:r>
              <a:rPr lang="en-US" sz="3200" dirty="0"/>
              <a:t> et </a:t>
            </a:r>
            <a:r>
              <a:rPr lang="en-US" sz="3200" dirty="0" err="1"/>
              <a:t>eros</a:t>
            </a:r>
            <a:r>
              <a:rPr lang="en-US" sz="3200" dirty="0"/>
              <a:t> </a:t>
            </a:r>
            <a:r>
              <a:rPr lang="en-US" sz="3200" dirty="0" err="1"/>
              <a:t>hendrerit</a:t>
            </a:r>
            <a:r>
              <a:rPr lang="en-US" sz="3200" dirty="0"/>
              <a:t> </a:t>
            </a:r>
            <a:r>
              <a:rPr lang="en-US" sz="3200" dirty="0" err="1"/>
              <a:t>blandit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non </a:t>
            </a:r>
            <a:r>
              <a:rPr lang="en-US" sz="3200" dirty="0" err="1"/>
              <a:t>odio</a:t>
            </a:r>
            <a:r>
              <a:rPr lang="en-US" sz="3200" dirty="0"/>
              <a:t> in nisi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quam.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dolor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 smtClean="0"/>
              <a:t>iaculis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 err="1"/>
              <a:t>hac</a:t>
            </a:r>
            <a:r>
              <a:rPr lang="en-US" sz="3200" dirty="0"/>
              <a:t> </a:t>
            </a:r>
            <a:r>
              <a:rPr lang="en-US" sz="3200" dirty="0" err="1"/>
              <a:t>habitasse</a:t>
            </a:r>
            <a:r>
              <a:rPr lang="en-US" sz="3200" dirty="0"/>
              <a:t> </a:t>
            </a:r>
            <a:r>
              <a:rPr lang="en-US" sz="3200" dirty="0" err="1"/>
              <a:t>platea</a:t>
            </a:r>
            <a:r>
              <a:rPr lang="en-US" sz="3200" dirty="0"/>
              <a:t> </a:t>
            </a:r>
            <a:r>
              <a:rPr lang="en-US" sz="3200" dirty="0" err="1"/>
              <a:t>dictumst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, </a:t>
            </a:r>
            <a:r>
              <a:rPr lang="en-US" sz="3200" dirty="0" err="1"/>
              <a:t>leo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 dictum </a:t>
            </a:r>
            <a:r>
              <a:rPr lang="en-US" sz="3200" dirty="0" err="1"/>
              <a:t>varius</a:t>
            </a:r>
            <a:r>
              <a:rPr lang="en-US" sz="3200" dirty="0"/>
              <a:t>, nisi magna </a:t>
            </a:r>
            <a:r>
              <a:rPr lang="en-US" sz="3200" dirty="0" err="1"/>
              <a:t>ornare</a:t>
            </a:r>
            <a:r>
              <a:rPr lang="en-US" sz="3200" dirty="0"/>
              <a:t> </a:t>
            </a:r>
            <a:r>
              <a:rPr lang="en-US" sz="3200" dirty="0" err="1"/>
              <a:t>massa</a:t>
            </a:r>
            <a:r>
              <a:rPr lang="en-US" sz="3200" dirty="0"/>
              <a:t>, </a:t>
            </a:r>
            <a:r>
              <a:rPr lang="en-US" sz="3200" dirty="0" err="1"/>
              <a:t>accumsan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ligula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.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vitae </a:t>
            </a:r>
            <a:r>
              <a:rPr lang="en-US" sz="3200" dirty="0" err="1"/>
              <a:t>sollicitudin</a:t>
            </a:r>
            <a:r>
              <a:rPr lang="en-US" sz="3200" dirty="0"/>
              <a:t> nisi. </a:t>
            </a:r>
            <a:r>
              <a:rPr lang="en-US" sz="3200" dirty="0" err="1"/>
              <a:t>Etiam</a:t>
            </a:r>
            <a:r>
              <a:rPr lang="en-US" sz="3200" dirty="0"/>
              <a:t> dolor </a:t>
            </a:r>
            <a:r>
              <a:rPr lang="en-US" sz="3200" dirty="0" err="1"/>
              <a:t>neque</a:t>
            </a:r>
            <a:r>
              <a:rPr lang="en-US" sz="3200" dirty="0"/>
              <a:t>, </a:t>
            </a:r>
            <a:r>
              <a:rPr lang="en-US" sz="3200" dirty="0" err="1"/>
              <a:t>porttitor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, </a:t>
            </a:r>
            <a:r>
              <a:rPr lang="en-US" sz="3200" dirty="0" err="1"/>
              <a:t>scelerisque</a:t>
            </a:r>
            <a:r>
              <a:rPr lang="en-US" sz="3200" dirty="0"/>
              <a:t> </a:t>
            </a:r>
            <a:r>
              <a:rPr lang="en-US" sz="3200" dirty="0" err="1"/>
              <a:t>ultricies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Vestibulum</a:t>
            </a:r>
            <a:r>
              <a:rPr lang="en-US" sz="3200" dirty="0" smtClean="0"/>
              <a:t> </a:t>
            </a:r>
            <a:r>
              <a:rPr lang="en-US" sz="3200" dirty="0"/>
              <a:t>ante ipsum </a:t>
            </a:r>
            <a:r>
              <a:rPr lang="en-US" sz="3200" dirty="0" err="1"/>
              <a:t>primis</a:t>
            </a:r>
            <a:r>
              <a:rPr lang="en-US" sz="3200" dirty="0"/>
              <a:t> in </a:t>
            </a:r>
            <a:r>
              <a:rPr lang="en-US" sz="3200" dirty="0" err="1"/>
              <a:t>faucibus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et </a:t>
            </a:r>
            <a:r>
              <a:rPr lang="en-US" sz="3200" dirty="0" err="1"/>
              <a:t>ultrices</a:t>
            </a:r>
            <a:r>
              <a:rPr lang="en-US" sz="3200" dirty="0"/>
              <a:t>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cubilia</a:t>
            </a:r>
            <a:r>
              <a:rPr lang="en-US" sz="3200" dirty="0"/>
              <a:t> </a:t>
            </a:r>
            <a:r>
              <a:rPr lang="en-US" sz="3200" dirty="0" err="1"/>
              <a:t>Curae</a:t>
            </a:r>
            <a:r>
              <a:rPr lang="en-US" sz="3200" dirty="0"/>
              <a:t>; </a:t>
            </a:r>
            <a:r>
              <a:rPr lang="en-US" sz="3200" dirty="0" err="1"/>
              <a:t>Ut</a:t>
            </a:r>
            <a:r>
              <a:rPr lang="en-US" sz="3200" dirty="0"/>
              <a:t> et </a:t>
            </a:r>
            <a:r>
              <a:rPr lang="en-US" sz="3200" dirty="0" err="1"/>
              <a:t>velit</a:t>
            </a:r>
            <a:r>
              <a:rPr lang="en-US" sz="3200" dirty="0"/>
              <a:t> et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</a:t>
            </a:r>
            <a:r>
              <a:rPr lang="en-US" sz="3200" dirty="0" err="1"/>
              <a:t>pretium</a:t>
            </a:r>
            <a:r>
              <a:rPr lang="en-US" sz="3200" dirty="0"/>
              <a:t> et </a:t>
            </a:r>
            <a:r>
              <a:rPr lang="en-US" sz="3200" dirty="0" err="1"/>
              <a:t>et</a:t>
            </a:r>
            <a:r>
              <a:rPr lang="en-US" sz="3200" dirty="0"/>
              <a:t> </a:t>
            </a:r>
            <a:r>
              <a:rPr lang="en-US" sz="3200" dirty="0" err="1"/>
              <a:t>sapien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</a:t>
            </a:r>
            <a:r>
              <a:rPr lang="en-US" sz="3200" dirty="0" err="1"/>
              <a:t>ullamcorper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libero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. Maecenas </a:t>
            </a:r>
            <a:r>
              <a:rPr lang="en-US" sz="3200" dirty="0" err="1"/>
              <a:t>faucibus</a:t>
            </a:r>
            <a:r>
              <a:rPr lang="en-US" sz="3200" dirty="0"/>
              <a:t> et </a:t>
            </a:r>
            <a:r>
              <a:rPr lang="en-US" sz="3200" dirty="0" err="1"/>
              <a:t>tortor</a:t>
            </a:r>
            <a:r>
              <a:rPr lang="en-US" sz="3200" dirty="0"/>
              <a:t> non </a:t>
            </a:r>
            <a:r>
              <a:rPr lang="en-US" sz="3200" dirty="0" err="1"/>
              <a:t>consequat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Aliquam</a:t>
            </a:r>
            <a:r>
              <a:rPr lang="en-US" sz="3200" dirty="0" smtClean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 id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.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.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iaculis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</a:t>
            </a:r>
            <a:r>
              <a:rPr lang="en-US" sz="3200" dirty="0" err="1"/>
              <a:t>turpis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facilisis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. Integer </a:t>
            </a:r>
            <a:r>
              <a:rPr lang="en-US" sz="3200" dirty="0" err="1"/>
              <a:t>iaculis</a:t>
            </a:r>
            <a:r>
              <a:rPr lang="en-US" sz="3200" dirty="0"/>
              <a:t> ligula </a:t>
            </a:r>
            <a:r>
              <a:rPr lang="en-US" sz="3200" dirty="0" err="1"/>
              <a:t>ut</a:t>
            </a:r>
            <a:r>
              <a:rPr lang="en-US" sz="3200" dirty="0"/>
              <a:t> nisi </a:t>
            </a:r>
            <a:r>
              <a:rPr lang="en-US" sz="3200" dirty="0" err="1"/>
              <a:t>dignissim</a:t>
            </a:r>
            <a:r>
              <a:rPr lang="en-US" sz="3200" dirty="0"/>
              <a:t> </a:t>
            </a:r>
            <a:r>
              <a:rPr lang="en-US" sz="3200" dirty="0" err="1"/>
              <a:t>consectetur</a:t>
            </a:r>
            <a:r>
              <a:rPr lang="en-US" sz="3200" dirty="0"/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240" y="15790026"/>
            <a:ext cx="11338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veritus</a:t>
            </a:r>
            <a:r>
              <a:rPr lang="en-US" sz="2800" dirty="0"/>
              <a:t> </a:t>
            </a:r>
            <a:r>
              <a:rPr lang="en-US" sz="2800" dirty="0" err="1"/>
              <a:t>rationibus</a:t>
            </a:r>
            <a:r>
              <a:rPr lang="en-US" sz="2800" dirty="0"/>
              <a:t> in </a:t>
            </a:r>
            <a:r>
              <a:rPr lang="en-US" sz="2800" dirty="0" err="1"/>
              <a:t>nam</a:t>
            </a:r>
            <a:r>
              <a:rPr lang="en-US" sz="2800" dirty="0"/>
              <a:t>, vis </a:t>
            </a:r>
            <a:r>
              <a:rPr lang="en-US" sz="2800" dirty="0" err="1"/>
              <a:t>adhuc</a:t>
            </a:r>
            <a:r>
              <a:rPr lang="en-US" sz="2800" dirty="0"/>
              <a:t> </a:t>
            </a:r>
            <a:r>
              <a:rPr lang="en-US" sz="2800" dirty="0" err="1"/>
              <a:t>utinam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. Et per commune </a:t>
            </a:r>
            <a:r>
              <a:rPr lang="en-US" sz="2800" dirty="0" err="1"/>
              <a:t>assentior</a:t>
            </a:r>
            <a:r>
              <a:rPr lang="en-US" sz="2800" dirty="0"/>
              <a:t>, ex vis </a:t>
            </a:r>
            <a:r>
              <a:rPr lang="en-US" sz="2800" dirty="0" err="1"/>
              <a:t>quodsi</a:t>
            </a:r>
            <a:r>
              <a:rPr lang="en-US" sz="2800" dirty="0"/>
              <a:t> </a:t>
            </a:r>
            <a:r>
              <a:rPr lang="en-US" sz="2800" dirty="0" err="1"/>
              <a:t>cetero</a:t>
            </a:r>
            <a:r>
              <a:rPr lang="en-US" sz="2800" dirty="0"/>
              <a:t> </a:t>
            </a:r>
            <a:r>
              <a:rPr lang="en-US" sz="2800" dirty="0" err="1"/>
              <a:t>patrioque</a:t>
            </a:r>
            <a:r>
              <a:rPr lang="en-US" sz="28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Has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conclusionemque</a:t>
            </a:r>
            <a:r>
              <a:rPr lang="en-US" sz="2800" dirty="0"/>
              <a:t> ne. Cum et nihil </a:t>
            </a:r>
            <a:r>
              <a:rPr lang="en-US" sz="2800" dirty="0" err="1"/>
              <a:t>mediocritatem</a:t>
            </a:r>
            <a:r>
              <a:rPr lang="en-US" sz="2800" dirty="0"/>
              <a:t>, </a:t>
            </a:r>
            <a:r>
              <a:rPr lang="en-US" sz="2800" dirty="0" err="1"/>
              <a:t>est</a:t>
            </a:r>
            <a:r>
              <a:rPr lang="en-US" sz="2800" dirty="0"/>
              <a:t> id </a:t>
            </a:r>
            <a:r>
              <a:rPr lang="en-US" sz="2800" dirty="0" err="1"/>
              <a:t>fierent</a:t>
            </a:r>
            <a:r>
              <a:rPr lang="en-US" sz="2800" dirty="0"/>
              <a:t> </a:t>
            </a:r>
            <a:r>
              <a:rPr lang="en-US" sz="2800" dirty="0" err="1"/>
              <a:t>fastidii</a:t>
            </a:r>
            <a:r>
              <a:rPr lang="en-US" sz="2800" dirty="0"/>
              <a:t> </a:t>
            </a:r>
            <a:r>
              <a:rPr lang="en-US" sz="2800" dirty="0" err="1"/>
              <a:t>deleniti</a:t>
            </a:r>
            <a:r>
              <a:rPr lang="en-US" sz="2800" dirty="0"/>
              <a:t>,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adhuc</a:t>
            </a:r>
            <a:r>
              <a:rPr lang="en-US" sz="2800" dirty="0"/>
              <a:t> </a:t>
            </a:r>
            <a:r>
              <a:rPr lang="en-US" sz="2800" dirty="0" err="1"/>
              <a:t>quaerendum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Wisi</a:t>
            </a:r>
            <a:r>
              <a:rPr lang="en-US" sz="2800" dirty="0" smtClean="0"/>
              <a:t> </a:t>
            </a:r>
            <a:r>
              <a:rPr lang="en-US" sz="2800" dirty="0" err="1"/>
              <a:t>splendide</a:t>
            </a:r>
            <a:r>
              <a:rPr lang="en-US" sz="2800" dirty="0"/>
              <a:t> </a:t>
            </a:r>
            <a:r>
              <a:rPr lang="en-US" sz="2800" dirty="0" err="1"/>
              <a:t>consetetur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cu, </a:t>
            </a:r>
            <a:r>
              <a:rPr lang="en-US" sz="2800" dirty="0" err="1"/>
              <a:t>splendide</a:t>
            </a:r>
            <a:r>
              <a:rPr lang="en-US" sz="2800" dirty="0"/>
              <a:t> </a:t>
            </a:r>
            <a:r>
              <a:rPr lang="en-US" sz="2800" dirty="0" err="1"/>
              <a:t>evertitur</a:t>
            </a:r>
            <a:r>
              <a:rPr lang="en-US" sz="2800" dirty="0"/>
              <a:t> ne qui, </a:t>
            </a:r>
            <a:r>
              <a:rPr lang="en-US" sz="2800" dirty="0" err="1"/>
              <a:t>meis</a:t>
            </a:r>
            <a:r>
              <a:rPr lang="en-US" sz="2800" dirty="0"/>
              <a:t> </a:t>
            </a:r>
            <a:r>
              <a:rPr lang="en-US" sz="2800" dirty="0" err="1"/>
              <a:t>iracundia</a:t>
            </a:r>
            <a:r>
              <a:rPr lang="en-US" sz="2800" dirty="0"/>
              <a:t> mea ea. </a:t>
            </a:r>
            <a:r>
              <a:rPr lang="en-US" sz="2800" dirty="0" err="1"/>
              <a:t>Ei</a:t>
            </a:r>
            <a:r>
              <a:rPr lang="en-US" sz="2800" dirty="0"/>
              <a:t> </a:t>
            </a:r>
            <a:r>
              <a:rPr lang="en-US" sz="2800" dirty="0" err="1"/>
              <a:t>aeque</a:t>
            </a:r>
            <a:r>
              <a:rPr lang="en-US" sz="2800" dirty="0"/>
              <a:t> </a:t>
            </a:r>
            <a:r>
              <a:rPr lang="en-US" sz="2800" dirty="0" err="1"/>
              <a:t>accusam</a:t>
            </a:r>
            <a:r>
              <a:rPr lang="en-US" sz="2800" dirty="0"/>
              <a:t> </a:t>
            </a:r>
            <a:r>
              <a:rPr lang="en-US" sz="2800" dirty="0" err="1"/>
              <a:t>iudicabit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,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tritani</a:t>
            </a:r>
            <a:r>
              <a:rPr lang="en-US" sz="2800" dirty="0"/>
              <a:t> </a:t>
            </a:r>
            <a:r>
              <a:rPr lang="en-US" sz="2800" dirty="0" err="1"/>
              <a:t>patrioque</a:t>
            </a:r>
            <a:r>
              <a:rPr lang="en-US" sz="2800" dirty="0"/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785997" y="6259821"/>
            <a:ext cx="10287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, </a:t>
            </a:r>
            <a:r>
              <a:rPr lang="en-US" sz="2800" dirty="0" err="1"/>
              <a:t>faucibus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at, </a:t>
            </a:r>
            <a:r>
              <a:rPr lang="en-US" sz="2800" dirty="0" err="1"/>
              <a:t>vehicula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Maecenas ac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Integer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et mi </a:t>
            </a:r>
            <a:r>
              <a:rPr lang="en-US" sz="2800" dirty="0" err="1"/>
              <a:t>finibus</a:t>
            </a:r>
            <a:r>
              <a:rPr lang="en-US" sz="2800" dirty="0"/>
              <a:t>,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, libero lacus </a:t>
            </a:r>
            <a:r>
              <a:rPr lang="en-US" sz="2800" dirty="0" err="1"/>
              <a:t>consequat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, ac </a:t>
            </a:r>
            <a:r>
              <a:rPr lang="en-US" sz="2800" dirty="0" err="1"/>
              <a:t>euismod</a:t>
            </a:r>
            <a:r>
              <a:rPr lang="en-US" sz="2800" dirty="0"/>
              <a:t> libero </a:t>
            </a:r>
            <a:r>
              <a:rPr lang="en-US" sz="2800" dirty="0" err="1"/>
              <a:t>sem</a:t>
            </a:r>
            <a:r>
              <a:rPr lang="en-US" sz="2800" dirty="0"/>
              <a:t> non </a:t>
            </a:r>
            <a:r>
              <a:rPr lang="en-US" sz="2800" dirty="0" err="1"/>
              <a:t>neque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Sed</a:t>
            </a:r>
            <a:r>
              <a:rPr lang="en-US" sz="2800" dirty="0" smtClean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in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vitae et </a:t>
            </a:r>
            <a:r>
              <a:rPr lang="en-US" sz="2800" dirty="0" err="1"/>
              <a:t>lectus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congue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Nullam</a:t>
            </a:r>
            <a:r>
              <a:rPr lang="en-US" sz="2800" dirty="0" smtClean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, quam in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egestas</a:t>
            </a:r>
            <a:r>
              <a:rPr lang="en-US" sz="2800" dirty="0"/>
              <a:t>,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consequat</a:t>
            </a:r>
            <a:r>
              <a:rPr lang="en-US" sz="2800" dirty="0"/>
              <a:t> mi, id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et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pharetra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magna </a:t>
            </a:r>
            <a:r>
              <a:rPr lang="en-US" sz="2800" dirty="0" err="1"/>
              <a:t>pellentesque</a:t>
            </a:r>
            <a:r>
              <a:rPr lang="en-US" sz="2800" dirty="0"/>
              <a:t>, non </a:t>
            </a:r>
            <a:r>
              <a:rPr lang="en-US" sz="2800" dirty="0" err="1"/>
              <a:t>feugiat</a:t>
            </a:r>
            <a:r>
              <a:rPr lang="en-US" sz="2800" dirty="0"/>
              <a:t> libero </a:t>
            </a:r>
            <a:r>
              <a:rPr lang="en-US" sz="2800" dirty="0" err="1"/>
              <a:t>finibus</a:t>
            </a:r>
            <a:r>
              <a:rPr lang="en-US" sz="2800" dirty="0"/>
              <a:t>. Maecenas non </a:t>
            </a:r>
            <a:r>
              <a:rPr lang="en-US" sz="2800" dirty="0" err="1"/>
              <a:t>faucibus</a:t>
            </a:r>
            <a:r>
              <a:rPr lang="en-US" sz="2800" dirty="0"/>
              <a:t> lorem.</a:t>
            </a:r>
          </a:p>
        </p:txBody>
      </p:sp>
    </p:spTree>
    <p:extLst>
      <p:ext uri="{BB962C8B-B14F-4D97-AF65-F5344CB8AC3E}">
        <p14:creationId xmlns:p14="http://schemas.microsoft.com/office/powerpoint/2010/main" val="33991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25374009" y="11443410"/>
            <a:ext cx="5326479" cy="4346616"/>
          </a:xfrm>
          <a:prstGeom prst="rect">
            <a:avLst/>
          </a:prstGeom>
        </p:spPr>
        <p:txBody>
          <a:bodyPr vert="horz" lIns="93103" tIns="46551" rIns="93103" bIns="46551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44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994048291"/>
              </p:ext>
            </p:extLst>
          </p:nvPr>
        </p:nvGraphicFramePr>
        <p:xfrm>
          <a:off x="17572209" y="14975254"/>
          <a:ext cx="11913624" cy="6984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731520"/>
            <a:ext cx="50292000" cy="31488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4747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Title </a:t>
            </a:r>
            <a:b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Authors and Credentials</a:t>
            </a:r>
            <a:b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Institution</a:t>
            </a:r>
            <a:endParaRPr lang="en-US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498913" y="6590386"/>
            <a:ext cx="9623699" cy="154106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3474720" rtl="0" eaLnBrk="1" latinLnBrk="0" hangingPunct="1">
              <a:lnSpc>
                <a:spcPct val="90000"/>
              </a:lnSpc>
              <a:spcBef>
                <a:spcPts val="3800"/>
              </a:spcBef>
              <a:buFont typeface="Arial" panose="020B0604020202020204" pitchFamily="34" charset="0"/>
              <a:buNone/>
              <a:defRPr sz="9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747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120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4944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8680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41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988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Additional Data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5000" y="7360920"/>
            <a:ext cx="10287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, </a:t>
            </a:r>
            <a:r>
              <a:rPr lang="en-US" sz="2800" dirty="0" err="1"/>
              <a:t>faucibus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at, </a:t>
            </a:r>
            <a:r>
              <a:rPr lang="en-US" sz="2800" dirty="0" err="1"/>
              <a:t>vehicula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Maecenas ac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Integer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et mi </a:t>
            </a:r>
            <a:r>
              <a:rPr lang="en-US" sz="2800" dirty="0" err="1"/>
              <a:t>finibus</a:t>
            </a:r>
            <a:r>
              <a:rPr lang="en-US" sz="2800" dirty="0"/>
              <a:t>,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, libero lacus </a:t>
            </a:r>
            <a:r>
              <a:rPr lang="en-US" sz="2800" dirty="0" err="1"/>
              <a:t>consequat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, ac </a:t>
            </a:r>
            <a:r>
              <a:rPr lang="en-US" sz="2800" dirty="0" err="1"/>
              <a:t>euismod</a:t>
            </a:r>
            <a:r>
              <a:rPr lang="en-US" sz="2800" dirty="0"/>
              <a:t> libero </a:t>
            </a:r>
            <a:r>
              <a:rPr lang="en-US" sz="2800" dirty="0" err="1"/>
              <a:t>sem</a:t>
            </a:r>
            <a:r>
              <a:rPr lang="en-US" sz="2800" dirty="0"/>
              <a:t> non </a:t>
            </a:r>
            <a:r>
              <a:rPr lang="en-US" sz="2800" dirty="0" err="1"/>
              <a:t>neque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in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vitae et </a:t>
            </a:r>
            <a:r>
              <a:rPr lang="en-US" sz="2800" dirty="0" err="1"/>
              <a:t>lectus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congue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.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, quam in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egestas</a:t>
            </a:r>
            <a:r>
              <a:rPr lang="en-US" sz="2800" dirty="0"/>
              <a:t>,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consequat</a:t>
            </a:r>
            <a:r>
              <a:rPr lang="en-US" sz="2800" dirty="0"/>
              <a:t> mi, id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et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pharetra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magna </a:t>
            </a:r>
            <a:r>
              <a:rPr lang="en-US" sz="2800" dirty="0" err="1"/>
              <a:t>pellentesque</a:t>
            </a:r>
            <a:r>
              <a:rPr lang="en-US" sz="2800" dirty="0"/>
              <a:t>, non </a:t>
            </a:r>
            <a:r>
              <a:rPr lang="en-US" sz="2800" dirty="0" err="1"/>
              <a:t>feugiat</a:t>
            </a:r>
            <a:r>
              <a:rPr lang="en-US" sz="2800" dirty="0"/>
              <a:t> libero </a:t>
            </a:r>
            <a:r>
              <a:rPr lang="en-US" sz="2800" dirty="0" err="1"/>
              <a:t>finibus</a:t>
            </a:r>
            <a:r>
              <a:rPr lang="en-US" sz="2800" dirty="0"/>
              <a:t>. Maecenas non </a:t>
            </a:r>
            <a:r>
              <a:rPr lang="en-US" sz="2800" dirty="0" err="1"/>
              <a:t>faucibus</a:t>
            </a:r>
            <a:r>
              <a:rPr lang="en-US" sz="2800" dirty="0"/>
              <a:t> lorem.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51591" y="8989609"/>
            <a:ext cx="106644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Phasellus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vitae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maximus.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Duis</a:t>
            </a:r>
            <a:r>
              <a:rPr lang="en-US" sz="3200" dirty="0" smtClean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 a </a:t>
            </a:r>
            <a:r>
              <a:rPr lang="en-US" sz="3200" dirty="0" err="1"/>
              <a:t>sem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porta </a:t>
            </a:r>
            <a:r>
              <a:rPr lang="en-US" sz="3200" dirty="0" err="1"/>
              <a:t>quis</a:t>
            </a:r>
            <a:r>
              <a:rPr lang="en-US" sz="3200" dirty="0"/>
              <a:t> a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gravida </a:t>
            </a:r>
            <a:r>
              <a:rPr lang="en-US" sz="3200" dirty="0" err="1"/>
              <a:t>metus</a:t>
            </a:r>
            <a:r>
              <a:rPr lang="en-US" sz="3200" dirty="0"/>
              <a:t> in </a:t>
            </a:r>
            <a:r>
              <a:rPr lang="en-US" sz="3200" dirty="0" err="1"/>
              <a:t>ullamcorper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nisi </a:t>
            </a:r>
            <a:r>
              <a:rPr lang="en-US" sz="3200" dirty="0" err="1"/>
              <a:t>odio</a:t>
            </a:r>
            <a:r>
              <a:rPr lang="en-US" sz="3200" dirty="0"/>
              <a:t>. </a:t>
            </a:r>
            <a:r>
              <a:rPr lang="en-US" sz="3200" dirty="0" err="1"/>
              <a:t>Etiam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metus</a:t>
            </a:r>
            <a:r>
              <a:rPr lang="en-US" sz="3200" dirty="0"/>
              <a:t> et </a:t>
            </a:r>
            <a:r>
              <a:rPr lang="en-US" sz="3200" dirty="0" err="1"/>
              <a:t>eros</a:t>
            </a:r>
            <a:r>
              <a:rPr lang="en-US" sz="3200" dirty="0"/>
              <a:t> </a:t>
            </a:r>
            <a:r>
              <a:rPr lang="en-US" sz="3200" dirty="0" err="1"/>
              <a:t>hendrerit</a:t>
            </a:r>
            <a:r>
              <a:rPr lang="en-US" sz="3200" dirty="0"/>
              <a:t> </a:t>
            </a:r>
            <a:r>
              <a:rPr lang="en-US" sz="3200" dirty="0" err="1"/>
              <a:t>blandit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non </a:t>
            </a:r>
            <a:r>
              <a:rPr lang="en-US" sz="3200" dirty="0" err="1"/>
              <a:t>odio</a:t>
            </a:r>
            <a:r>
              <a:rPr lang="en-US" sz="3200" dirty="0"/>
              <a:t> in nisi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quam.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dolor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 smtClean="0"/>
              <a:t>iaculis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3924240" y="15790026"/>
            <a:ext cx="11338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veritus</a:t>
            </a:r>
            <a:r>
              <a:rPr lang="en-US" sz="2800" dirty="0"/>
              <a:t> </a:t>
            </a:r>
            <a:r>
              <a:rPr lang="en-US" sz="2800" dirty="0" err="1"/>
              <a:t>rationibus</a:t>
            </a:r>
            <a:r>
              <a:rPr lang="en-US" sz="2800" dirty="0"/>
              <a:t> in </a:t>
            </a:r>
            <a:r>
              <a:rPr lang="en-US" sz="2800" dirty="0" err="1"/>
              <a:t>nam</a:t>
            </a:r>
            <a:r>
              <a:rPr lang="en-US" sz="2800" dirty="0"/>
              <a:t>, vis </a:t>
            </a:r>
            <a:r>
              <a:rPr lang="en-US" sz="2800" dirty="0" err="1"/>
              <a:t>adhuc</a:t>
            </a:r>
            <a:r>
              <a:rPr lang="en-US" sz="2800" dirty="0"/>
              <a:t> </a:t>
            </a:r>
            <a:r>
              <a:rPr lang="en-US" sz="2800" dirty="0" err="1"/>
              <a:t>utinam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. Et per commune </a:t>
            </a:r>
            <a:r>
              <a:rPr lang="en-US" sz="2800" dirty="0" err="1"/>
              <a:t>assentior</a:t>
            </a:r>
            <a:r>
              <a:rPr lang="en-US" sz="2800" dirty="0"/>
              <a:t>, ex vis </a:t>
            </a:r>
            <a:r>
              <a:rPr lang="en-US" sz="2800" dirty="0" err="1"/>
              <a:t>quodsi</a:t>
            </a:r>
            <a:r>
              <a:rPr lang="en-US" sz="2800" dirty="0"/>
              <a:t> </a:t>
            </a:r>
            <a:r>
              <a:rPr lang="en-US" sz="2800" dirty="0" err="1"/>
              <a:t>cetero</a:t>
            </a:r>
            <a:r>
              <a:rPr lang="en-US" sz="2800" dirty="0"/>
              <a:t> </a:t>
            </a:r>
            <a:r>
              <a:rPr lang="en-US" sz="2800" dirty="0" err="1"/>
              <a:t>patrioque</a:t>
            </a:r>
            <a:r>
              <a:rPr lang="en-US" sz="2800" dirty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Has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conclusionemque</a:t>
            </a:r>
            <a:r>
              <a:rPr lang="en-US" sz="2800" dirty="0"/>
              <a:t> ne. Cum et nihil </a:t>
            </a:r>
            <a:r>
              <a:rPr lang="en-US" sz="2800" dirty="0" err="1"/>
              <a:t>mediocritatem</a:t>
            </a:r>
            <a:r>
              <a:rPr lang="en-US" sz="2800" dirty="0"/>
              <a:t>, </a:t>
            </a:r>
            <a:r>
              <a:rPr lang="en-US" sz="2800" dirty="0" err="1"/>
              <a:t>est</a:t>
            </a:r>
            <a:r>
              <a:rPr lang="en-US" sz="2800" dirty="0"/>
              <a:t> id </a:t>
            </a:r>
            <a:r>
              <a:rPr lang="en-US" sz="2800" dirty="0" err="1"/>
              <a:t>fierent</a:t>
            </a:r>
            <a:r>
              <a:rPr lang="en-US" sz="2800" dirty="0"/>
              <a:t> </a:t>
            </a:r>
            <a:r>
              <a:rPr lang="en-US" sz="2800" dirty="0" err="1"/>
              <a:t>fastidii</a:t>
            </a:r>
            <a:r>
              <a:rPr lang="en-US" sz="2800" dirty="0"/>
              <a:t> </a:t>
            </a:r>
            <a:r>
              <a:rPr lang="en-US" sz="2800" dirty="0" err="1"/>
              <a:t>deleniti</a:t>
            </a:r>
            <a:r>
              <a:rPr lang="en-US" sz="2800" dirty="0"/>
              <a:t>,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adhuc</a:t>
            </a:r>
            <a:r>
              <a:rPr lang="en-US" sz="2800" dirty="0"/>
              <a:t> </a:t>
            </a:r>
            <a:r>
              <a:rPr lang="en-US" sz="2800" dirty="0" err="1"/>
              <a:t>quaerendum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/>
              <a:t>Wisi</a:t>
            </a:r>
            <a:r>
              <a:rPr lang="en-US" sz="2800" dirty="0" smtClean="0"/>
              <a:t> </a:t>
            </a:r>
            <a:r>
              <a:rPr lang="en-US" sz="2800" dirty="0" err="1"/>
              <a:t>splendide</a:t>
            </a:r>
            <a:r>
              <a:rPr lang="en-US" sz="2800" dirty="0"/>
              <a:t> </a:t>
            </a:r>
            <a:r>
              <a:rPr lang="en-US" sz="2800" dirty="0" err="1"/>
              <a:t>consetetur</a:t>
            </a:r>
            <a:r>
              <a:rPr lang="en-US" sz="2800" dirty="0"/>
              <a:t> </a:t>
            </a:r>
            <a:r>
              <a:rPr lang="en-US" sz="2800" dirty="0" err="1"/>
              <a:t>nam</a:t>
            </a:r>
            <a:r>
              <a:rPr lang="en-US" sz="2800" dirty="0"/>
              <a:t> cu, </a:t>
            </a:r>
            <a:r>
              <a:rPr lang="en-US" sz="2800" dirty="0" err="1"/>
              <a:t>splendide</a:t>
            </a:r>
            <a:r>
              <a:rPr lang="en-US" sz="2800" dirty="0"/>
              <a:t> </a:t>
            </a:r>
            <a:r>
              <a:rPr lang="en-US" sz="2800" dirty="0" err="1"/>
              <a:t>evertitur</a:t>
            </a:r>
            <a:r>
              <a:rPr lang="en-US" sz="2800" dirty="0"/>
              <a:t> ne qui, </a:t>
            </a:r>
            <a:r>
              <a:rPr lang="en-US" sz="2800" dirty="0" err="1"/>
              <a:t>meis</a:t>
            </a:r>
            <a:r>
              <a:rPr lang="en-US" sz="2800" dirty="0"/>
              <a:t> </a:t>
            </a:r>
            <a:r>
              <a:rPr lang="en-US" sz="2800" dirty="0" err="1"/>
              <a:t>iracundia</a:t>
            </a:r>
            <a:r>
              <a:rPr lang="en-US" sz="2800" dirty="0"/>
              <a:t> mea ea. </a:t>
            </a:r>
            <a:r>
              <a:rPr lang="en-US" sz="2800" dirty="0" err="1"/>
              <a:t>Ei</a:t>
            </a:r>
            <a:r>
              <a:rPr lang="en-US" sz="2800" dirty="0"/>
              <a:t> </a:t>
            </a:r>
            <a:r>
              <a:rPr lang="en-US" sz="2800" dirty="0" err="1"/>
              <a:t>aeque</a:t>
            </a:r>
            <a:r>
              <a:rPr lang="en-US" sz="2800" dirty="0"/>
              <a:t> </a:t>
            </a:r>
            <a:r>
              <a:rPr lang="en-US" sz="2800" dirty="0" err="1"/>
              <a:t>accusam</a:t>
            </a:r>
            <a:r>
              <a:rPr lang="en-US" sz="2800" dirty="0"/>
              <a:t> </a:t>
            </a:r>
            <a:r>
              <a:rPr lang="en-US" sz="2800" dirty="0" err="1"/>
              <a:t>iudicabit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,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tritani</a:t>
            </a:r>
            <a:r>
              <a:rPr lang="en-US" sz="2800" dirty="0"/>
              <a:t> </a:t>
            </a:r>
            <a:r>
              <a:rPr lang="en-US" sz="2800" dirty="0" err="1"/>
              <a:t>patrioque</a:t>
            </a:r>
            <a:r>
              <a:rPr lang="en-US" sz="2800" dirty="0"/>
              <a:t>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32077088"/>
              </p:ext>
            </p:extLst>
          </p:nvPr>
        </p:nvGraphicFramePr>
        <p:xfrm>
          <a:off x="3051591" y="13830772"/>
          <a:ext cx="10518344" cy="933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802529"/>
              </p:ext>
            </p:extLst>
          </p:nvPr>
        </p:nvGraphicFramePr>
        <p:xfrm>
          <a:off x="32004001" y="7360919"/>
          <a:ext cx="12213771" cy="646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257"/>
                <a:gridCol w="4071257"/>
                <a:gridCol w="4071257"/>
              </a:tblGrid>
              <a:tr h="16174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Adverse Event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0-1 year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1-2 years</a:t>
                      </a:r>
                      <a:endParaRPr lang="en-US" sz="2800" dirty="0"/>
                    </a:p>
                  </a:txBody>
                  <a:tcPr anchor="ctr"/>
                </a:tc>
              </a:tr>
              <a:tr h="16174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Anemia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54%</a:t>
                      </a:r>
                      <a:endParaRPr lang="en-US" sz="2800" dirty="0"/>
                    </a:p>
                  </a:txBody>
                  <a:tcPr anchor="ctr"/>
                </a:tc>
              </a:tr>
              <a:tr h="16174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Infection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23%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35%</a:t>
                      </a:r>
                      <a:endParaRPr lang="en-US" sz="2800" dirty="0"/>
                    </a:p>
                  </a:txBody>
                  <a:tcPr anchor="ctr"/>
                </a:tc>
              </a:tr>
              <a:tr h="161746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Hypertension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12%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8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345044730"/>
              </p:ext>
            </p:extLst>
          </p:nvPr>
        </p:nvGraphicFramePr>
        <p:xfrm>
          <a:off x="18613880" y="6637280"/>
          <a:ext cx="13064240" cy="6334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0" y="731520"/>
            <a:ext cx="50292000" cy="31488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4747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Title </a:t>
            </a:r>
            <a:b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Authors and Credentials</a:t>
            </a:r>
            <a:b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7200" b="1" dirty="0" smtClean="0">
                <a:solidFill>
                  <a:schemeClr val="accent5">
                    <a:lumMod val="75000"/>
                  </a:schemeClr>
                </a:solidFill>
              </a:rPr>
              <a:t>Institution</a:t>
            </a:r>
            <a:endParaRPr lang="en-US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3051591" y="6172200"/>
            <a:ext cx="9623699" cy="154106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3474720" rtl="0" eaLnBrk="1" latinLnBrk="0" hangingPunct="1">
              <a:lnSpc>
                <a:spcPct val="90000"/>
              </a:lnSpc>
              <a:spcBef>
                <a:spcPts val="3800"/>
              </a:spcBef>
              <a:buFont typeface="Arial" panose="020B0604020202020204" pitchFamily="34" charset="0"/>
              <a:buNone/>
              <a:defRPr sz="9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747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120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4944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8680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41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988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Conclusions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51591" y="8989609"/>
            <a:ext cx="10664409" cy="10433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Lorem ipsum dolor sit </a:t>
            </a:r>
            <a:r>
              <a:rPr lang="en-US" sz="3200" dirty="0" err="1"/>
              <a:t>amet</a:t>
            </a:r>
            <a:r>
              <a:rPr lang="en-US" sz="3200" dirty="0"/>
              <a:t>, </a:t>
            </a:r>
            <a:r>
              <a:rPr lang="en-US" sz="3200" dirty="0" err="1"/>
              <a:t>consectetur</a:t>
            </a:r>
            <a:r>
              <a:rPr lang="en-US" sz="3200" dirty="0"/>
              <a:t> </a:t>
            </a:r>
            <a:r>
              <a:rPr lang="en-US" sz="3200" dirty="0" err="1"/>
              <a:t>adipiscing</a:t>
            </a:r>
            <a:r>
              <a:rPr lang="en-US" sz="3200" dirty="0"/>
              <a:t>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Phasellus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vitae </a:t>
            </a:r>
            <a:r>
              <a:rPr lang="en-US" sz="3200" dirty="0" err="1"/>
              <a:t>odio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maximus.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Duis</a:t>
            </a:r>
            <a:r>
              <a:rPr lang="en-US" sz="3200" dirty="0" smtClean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 a </a:t>
            </a:r>
            <a:r>
              <a:rPr lang="en-US" sz="3200" dirty="0" err="1"/>
              <a:t>sem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porta </a:t>
            </a:r>
            <a:r>
              <a:rPr lang="en-US" sz="3200" dirty="0" err="1"/>
              <a:t>quis</a:t>
            </a:r>
            <a:r>
              <a:rPr lang="en-US" sz="3200" dirty="0"/>
              <a:t> a </a:t>
            </a:r>
            <a:r>
              <a:rPr lang="en-US" sz="3200" dirty="0" err="1"/>
              <a:t>elit</a:t>
            </a:r>
            <a:r>
              <a:rPr lang="en-US" sz="3200" dirty="0"/>
              <a:t>. </a:t>
            </a:r>
            <a:r>
              <a:rPr lang="en-US" sz="3200" dirty="0" err="1"/>
              <a:t>Praesent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gravida </a:t>
            </a:r>
            <a:r>
              <a:rPr lang="en-US" sz="3200" dirty="0" err="1"/>
              <a:t>metus</a:t>
            </a:r>
            <a:r>
              <a:rPr lang="en-US" sz="3200" dirty="0"/>
              <a:t> in </a:t>
            </a:r>
            <a:r>
              <a:rPr lang="en-US" sz="3200" dirty="0" err="1"/>
              <a:t>ullamcorper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nisi </a:t>
            </a:r>
            <a:r>
              <a:rPr lang="en-US" sz="3200" dirty="0" err="1"/>
              <a:t>odio</a:t>
            </a:r>
            <a:r>
              <a:rPr lang="en-US" sz="3200" dirty="0"/>
              <a:t>. </a:t>
            </a:r>
            <a:r>
              <a:rPr lang="en-US" sz="3200" dirty="0" err="1"/>
              <a:t>Etiam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metus</a:t>
            </a:r>
            <a:r>
              <a:rPr lang="en-US" sz="3200" dirty="0"/>
              <a:t> et </a:t>
            </a:r>
            <a:r>
              <a:rPr lang="en-US" sz="3200" dirty="0" err="1"/>
              <a:t>eros</a:t>
            </a:r>
            <a:r>
              <a:rPr lang="en-US" sz="3200" dirty="0"/>
              <a:t> </a:t>
            </a:r>
            <a:r>
              <a:rPr lang="en-US" sz="3200" dirty="0" err="1"/>
              <a:t>hendrerit</a:t>
            </a:r>
            <a:r>
              <a:rPr lang="en-US" sz="3200" dirty="0"/>
              <a:t> </a:t>
            </a:r>
            <a:r>
              <a:rPr lang="en-US" sz="3200" dirty="0" err="1"/>
              <a:t>blandit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non </a:t>
            </a:r>
            <a:r>
              <a:rPr lang="en-US" sz="3200" dirty="0" err="1"/>
              <a:t>odio</a:t>
            </a:r>
            <a:r>
              <a:rPr lang="en-US" sz="3200" dirty="0"/>
              <a:t> in nisi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sodales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quam.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dolor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 smtClean="0"/>
              <a:t>iaculis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</a:t>
            </a:r>
            <a:r>
              <a:rPr lang="en-US" sz="3200" dirty="0" err="1"/>
              <a:t>hac</a:t>
            </a:r>
            <a:r>
              <a:rPr lang="en-US" sz="3200" dirty="0"/>
              <a:t> </a:t>
            </a:r>
            <a:r>
              <a:rPr lang="en-US" sz="3200" dirty="0" err="1"/>
              <a:t>habitasse</a:t>
            </a:r>
            <a:r>
              <a:rPr lang="en-US" sz="3200" dirty="0"/>
              <a:t> </a:t>
            </a:r>
            <a:r>
              <a:rPr lang="en-US" sz="3200" dirty="0" err="1"/>
              <a:t>platea</a:t>
            </a:r>
            <a:r>
              <a:rPr lang="en-US" sz="3200" dirty="0"/>
              <a:t> </a:t>
            </a:r>
            <a:r>
              <a:rPr lang="en-US" sz="3200" dirty="0" err="1"/>
              <a:t>dictumst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, </a:t>
            </a:r>
            <a:r>
              <a:rPr lang="en-US" sz="3200" dirty="0" err="1"/>
              <a:t>leo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 dictum </a:t>
            </a:r>
            <a:r>
              <a:rPr lang="en-US" sz="3200" dirty="0" err="1"/>
              <a:t>varius</a:t>
            </a:r>
            <a:r>
              <a:rPr lang="en-US" sz="3200" dirty="0"/>
              <a:t>, nisi magna </a:t>
            </a:r>
            <a:r>
              <a:rPr lang="en-US" sz="3200" dirty="0" err="1"/>
              <a:t>ornare</a:t>
            </a:r>
            <a:r>
              <a:rPr lang="en-US" sz="3200" dirty="0"/>
              <a:t> </a:t>
            </a:r>
            <a:r>
              <a:rPr lang="en-US" sz="3200" dirty="0" err="1"/>
              <a:t>massa</a:t>
            </a:r>
            <a:r>
              <a:rPr lang="en-US" sz="3200" dirty="0"/>
              <a:t>, </a:t>
            </a:r>
            <a:r>
              <a:rPr lang="en-US" sz="3200" dirty="0" err="1"/>
              <a:t>accumsan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</a:t>
            </a:r>
            <a:r>
              <a:rPr lang="en-US" sz="3200" dirty="0" err="1"/>
              <a:t>diam</a:t>
            </a:r>
            <a:r>
              <a:rPr lang="en-US" sz="3200" dirty="0"/>
              <a:t> ligula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.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Pellentesque</a:t>
            </a:r>
            <a:r>
              <a:rPr lang="en-US" sz="3200" dirty="0"/>
              <a:t> vitae </a:t>
            </a:r>
            <a:r>
              <a:rPr lang="en-US" sz="3200" dirty="0" err="1"/>
              <a:t>sollicitudin</a:t>
            </a:r>
            <a:r>
              <a:rPr lang="en-US" sz="3200" dirty="0"/>
              <a:t> nisi. </a:t>
            </a:r>
            <a:r>
              <a:rPr lang="en-US" sz="3200" dirty="0" err="1"/>
              <a:t>Etiam</a:t>
            </a:r>
            <a:r>
              <a:rPr lang="en-US" sz="3200" dirty="0"/>
              <a:t> dolor </a:t>
            </a:r>
            <a:r>
              <a:rPr lang="en-US" sz="3200" dirty="0" err="1"/>
              <a:t>neque</a:t>
            </a:r>
            <a:r>
              <a:rPr lang="en-US" sz="3200" dirty="0"/>
              <a:t>, </a:t>
            </a:r>
            <a:r>
              <a:rPr lang="en-US" sz="3200" dirty="0" err="1"/>
              <a:t>porttitor</a:t>
            </a:r>
            <a:r>
              <a:rPr lang="en-US" sz="3200" dirty="0"/>
              <a:t> </a:t>
            </a:r>
            <a:r>
              <a:rPr lang="en-US" sz="3200" dirty="0" err="1"/>
              <a:t>ut</a:t>
            </a:r>
            <a:r>
              <a:rPr lang="en-US" sz="3200" dirty="0"/>
              <a:t> </a:t>
            </a:r>
            <a:r>
              <a:rPr lang="en-US" sz="3200" dirty="0" err="1"/>
              <a:t>est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, </a:t>
            </a:r>
            <a:r>
              <a:rPr lang="en-US" sz="3200" dirty="0" err="1"/>
              <a:t>scelerisque</a:t>
            </a:r>
            <a:r>
              <a:rPr lang="en-US" sz="3200" dirty="0"/>
              <a:t> </a:t>
            </a:r>
            <a:r>
              <a:rPr lang="en-US" sz="3200" dirty="0" err="1"/>
              <a:t>ultricies</a:t>
            </a:r>
            <a:r>
              <a:rPr lang="en-US" sz="3200" dirty="0"/>
              <a:t> </a:t>
            </a:r>
            <a:r>
              <a:rPr lang="en-US" sz="3200" dirty="0" err="1"/>
              <a:t>eros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Vestibulum</a:t>
            </a:r>
            <a:r>
              <a:rPr lang="en-US" sz="3200" dirty="0" smtClean="0"/>
              <a:t> </a:t>
            </a:r>
            <a:r>
              <a:rPr lang="en-US" sz="3200" dirty="0"/>
              <a:t>ante ipsum </a:t>
            </a:r>
            <a:r>
              <a:rPr lang="en-US" sz="3200" dirty="0" err="1"/>
              <a:t>primis</a:t>
            </a:r>
            <a:r>
              <a:rPr lang="en-US" sz="3200" dirty="0"/>
              <a:t> in </a:t>
            </a:r>
            <a:r>
              <a:rPr lang="en-US" sz="3200" dirty="0" err="1"/>
              <a:t>faucibus</a:t>
            </a:r>
            <a:r>
              <a:rPr lang="en-US" sz="3200" dirty="0"/>
              <a:t> </a:t>
            </a:r>
            <a:r>
              <a:rPr lang="en-US" sz="3200" dirty="0" err="1"/>
              <a:t>orci</a:t>
            </a:r>
            <a:r>
              <a:rPr lang="en-US" sz="3200" dirty="0"/>
              <a:t> </a:t>
            </a:r>
            <a:r>
              <a:rPr lang="en-US" sz="3200" dirty="0" err="1"/>
              <a:t>luctus</a:t>
            </a:r>
            <a:r>
              <a:rPr lang="en-US" sz="3200" dirty="0"/>
              <a:t> et </a:t>
            </a:r>
            <a:r>
              <a:rPr lang="en-US" sz="3200" dirty="0" err="1"/>
              <a:t>ultrices</a:t>
            </a:r>
            <a:r>
              <a:rPr lang="en-US" sz="3200" dirty="0"/>
              <a:t> </a:t>
            </a:r>
            <a:r>
              <a:rPr lang="en-US" sz="3200" dirty="0" err="1"/>
              <a:t>posuere</a:t>
            </a:r>
            <a:r>
              <a:rPr lang="en-US" sz="3200" dirty="0"/>
              <a:t> </a:t>
            </a:r>
            <a:r>
              <a:rPr lang="en-US" sz="3200" dirty="0" err="1"/>
              <a:t>cubilia</a:t>
            </a:r>
            <a:r>
              <a:rPr lang="en-US" sz="3200" dirty="0"/>
              <a:t> </a:t>
            </a:r>
            <a:r>
              <a:rPr lang="en-US" sz="3200" dirty="0" err="1"/>
              <a:t>Curae</a:t>
            </a:r>
            <a:r>
              <a:rPr lang="en-US" sz="3200" dirty="0"/>
              <a:t>; </a:t>
            </a:r>
            <a:r>
              <a:rPr lang="en-US" sz="3200" dirty="0" err="1"/>
              <a:t>Ut</a:t>
            </a:r>
            <a:r>
              <a:rPr lang="en-US" sz="3200" dirty="0"/>
              <a:t> et </a:t>
            </a:r>
            <a:r>
              <a:rPr lang="en-US" sz="3200" dirty="0" err="1"/>
              <a:t>velit</a:t>
            </a:r>
            <a:r>
              <a:rPr lang="en-US" sz="3200" dirty="0"/>
              <a:t> et </a:t>
            </a:r>
            <a:r>
              <a:rPr lang="en-US" sz="3200" dirty="0" err="1"/>
              <a:t>tortor</a:t>
            </a:r>
            <a:r>
              <a:rPr lang="en-US" sz="3200" dirty="0"/>
              <a:t> </a:t>
            </a:r>
            <a:r>
              <a:rPr lang="en-US" sz="3200" dirty="0" err="1"/>
              <a:t>molestie</a:t>
            </a:r>
            <a:r>
              <a:rPr lang="en-US" sz="3200" dirty="0"/>
              <a:t> </a:t>
            </a:r>
            <a:r>
              <a:rPr lang="en-US" sz="3200" dirty="0" err="1"/>
              <a:t>pretium</a:t>
            </a:r>
            <a:r>
              <a:rPr lang="en-US" sz="3200" dirty="0"/>
              <a:t> et </a:t>
            </a:r>
            <a:r>
              <a:rPr lang="en-US" sz="3200" dirty="0" err="1"/>
              <a:t>et</a:t>
            </a:r>
            <a:r>
              <a:rPr lang="en-US" sz="3200" dirty="0"/>
              <a:t> </a:t>
            </a:r>
            <a:r>
              <a:rPr lang="en-US" sz="3200" dirty="0" err="1"/>
              <a:t>sapien</a:t>
            </a:r>
            <a:r>
              <a:rPr lang="en-US" sz="3200" dirty="0"/>
              <a:t>. </a:t>
            </a:r>
            <a:r>
              <a:rPr lang="en-US" sz="3200" dirty="0" err="1"/>
              <a:t>Donec</a:t>
            </a:r>
            <a:r>
              <a:rPr lang="en-US" sz="3200" dirty="0"/>
              <a:t> </a:t>
            </a:r>
            <a:r>
              <a:rPr lang="en-US" sz="3200" dirty="0" err="1"/>
              <a:t>ullamcorper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libero </a:t>
            </a:r>
            <a:r>
              <a:rPr lang="en-US" sz="3200" dirty="0" err="1"/>
              <a:t>vestibulum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. Maecenas </a:t>
            </a:r>
            <a:r>
              <a:rPr lang="en-US" sz="3200" dirty="0" err="1"/>
              <a:t>faucibus</a:t>
            </a:r>
            <a:r>
              <a:rPr lang="en-US" sz="3200" dirty="0"/>
              <a:t> et </a:t>
            </a:r>
            <a:r>
              <a:rPr lang="en-US" sz="3200" dirty="0" err="1"/>
              <a:t>tortor</a:t>
            </a:r>
            <a:r>
              <a:rPr lang="en-US" sz="3200" dirty="0"/>
              <a:t> non </a:t>
            </a:r>
            <a:r>
              <a:rPr lang="en-US" sz="3200" dirty="0" err="1"/>
              <a:t>consequat</a:t>
            </a:r>
            <a:r>
              <a:rPr lang="en-US" sz="3200" dirty="0"/>
              <a:t>. </a:t>
            </a:r>
            <a:r>
              <a:rPr lang="en-US" sz="3200" dirty="0" err="1"/>
              <a:t>Quisque</a:t>
            </a:r>
            <a:r>
              <a:rPr lang="en-US" sz="3200" dirty="0"/>
              <a:t>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venenatis</a:t>
            </a:r>
            <a:r>
              <a:rPr lang="en-US" sz="3200" dirty="0"/>
              <a:t> </a:t>
            </a:r>
            <a:r>
              <a:rPr lang="en-US" sz="3200" dirty="0" err="1"/>
              <a:t>augue</a:t>
            </a:r>
            <a:r>
              <a:rPr lang="en-US" sz="3200" dirty="0"/>
              <a:t>. 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/>
              <a:t>Aliquam</a:t>
            </a:r>
            <a:r>
              <a:rPr lang="en-US" sz="3200" dirty="0" smtClean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volutpat</a:t>
            </a:r>
            <a:r>
              <a:rPr lang="en-US" sz="3200" dirty="0"/>
              <a:t>. </a:t>
            </a:r>
            <a:r>
              <a:rPr lang="en-US" sz="3200" dirty="0" err="1"/>
              <a:t>Nullam</a:t>
            </a:r>
            <a:r>
              <a:rPr lang="en-US" sz="3200" dirty="0"/>
              <a:t> </a:t>
            </a:r>
            <a:r>
              <a:rPr lang="en-US" sz="3200" dirty="0" err="1"/>
              <a:t>varius</a:t>
            </a:r>
            <a:r>
              <a:rPr lang="en-US" sz="3200" dirty="0"/>
              <a:t> id </a:t>
            </a:r>
            <a:r>
              <a:rPr lang="en-US" sz="3200" dirty="0" err="1"/>
              <a:t>nulla</a:t>
            </a:r>
            <a:r>
              <a:rPr lang="en-US" sz="3200" dirty="0"/>
              <a:t> </a:t>
            </a:r>
            <a:r>
              <a:rPr lang="en-US" sz="3200" dirty="0" err="1"/>
              <a:t>vel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. </a:t>
            </a:r>
            <a:r>
              <a:rPr lang="en-US" sz="3200" dirty="0" err="1"/>
              <a:t>Aliquam</a:t>
            </a:r>
            <a:r>
              <a:rPr lang="en-US" sz="3200" dirty="0"/>
              <a:t> </a:t>
            </a:r>
            <a:r>
              <a:rPr lang="en-US" sz="3200" dirty="0" err="1"/>
              <a:t>eu</a:t>
            </a:r>
            <a:r>
              <a:rPr lang="en-US" sz="3200" dirty="0"/>
              <a:t> </a:t>
            </a:r>
            <a:r>
              <a:rPr lang="en-US" sz="3200" dirty="0" err="1"/>
              <a:t>tristique</a:t>
            </a:r>
            <a:r>
              <a:rPr lang="en-US" sz="3200" dirty="0"/>
              <a:t> </a:t>
            </a:r>
            <a:r>
              <a:rPr lang="en-US" sz="3200" dirty="0" err="1"/>
              <a:t>nunc</a:t>
            </a:r>
            <a:r>
              <a:rPr lang="en-US" sz="3200" dirty="0"/>
              <a:t>. </a:t>
            </a:r>
            <a:r>
              <a:rPr lang="en-US" sz="3200" dirty="0" err="1"/>
              <a:t>Sed</a:t>
            </a:r>
            <a:r>
              <a:rPr lang="en-US" sz="3200" dirty="0"/>
              <a:t> </a:t>
            </a:r>
            <a:r>
              <a:rPr lang="en-US" sz="3200" dirty="0" err="1"/>
              <a:t>iaculis</a:t>
            </a:r>
            <a:r>
              <a:rPr lang="en-US" sz="3200" dirty="0"/>
              <a:t> </a:t>
            </a:r>
            <a:r>
              <a:rPr lang="en-US" sz="3200" dirty="0" err="1"/>
              <a:t>placerat</a:t>
            </a:r>
            <a:r>
              <a:rPr lang="en-US" sz="3200" dirty="0"/>
              <a:t> </a:t>
            </a:r>
            <a:r>
              <a:rPr lang="en-US" sz="3200" dirty="0" err="1"/>
              <a:t>turpis</a:t>
            </a:r>
            <a:r>
              <a:rPr lang="en-US" sz="3200" dirty="0"/>
              <a:t>, </a:t>
            </a:r>
            <a:r>
              <a:rPr lang="en-US" sz="3200" dirty="0" err="1"/>
              <a:t>nec</a:t>
            </a:r>
            <a:r>
              <a:rPr lang="en-US" sz="3200" dirty="0"/>
              <a:t> </a:t>
            </a:r>
            <a:r>
              <a:rPr lang="en-US" sz="3200" dirty="0" err="1"/>
              <a:t>tincidunt</a:t>
            </a:r>
            <a:r>
              <a:rPr lang="en-US" sz="3200" dirty="0"/>
              <a:t> </a:t>
            </a:r>
            <a:r>
              <a:rPr lang="en-US" sz="3200" dirty="0" err="1"/>
              <a:t>erat</a:t>
            </a:r>
            <a:r>
              <a:rPr lang="en-US" sz="3200" dirty="0"/>
              <a:t> </a:t>
            </a:r>
            <a:r>
              <a:rPr lang="en-US" sz="3200" dirty="0" err="1"/>
              <a:t>facilisis</a:t>
            </a:r>
            <a:r>
              <a:rPr lang="en-US" sz="3200" dirty="0"/>
              <a:t> </a:t>
            </a:r>
            <a:r>
              <a:rPr lang="en-US" sz="3200" dirty="0" err="1"/>
              <a:t>nec</a:t>
            </a:r>
            <a:r>
              <a:rPr lang="en-US" sz="3200" dirty="0"/>
              <a:t>. Integer </a:t>
            </a:r>
            <a:r>
              <a:rPr lang="en-US" sz="3200" dirty="0" err="1"/>
              <a:t>iaculis</a:t>
            </a:r>
            <a:r>
              <a:rPr lang="en-US" sz="3200" dirty="0"/>
              <a:t> ligula </a:t>
            </a:r>
            <a:r>
              <a:rPr lang="en-US" sz="3200" dirty="0" err="1"/>
              <a:t>ut</a:t>
            </a:r>
            <a:r>
              <a:rPr lang="en-US" sz="3200" dirty="0"/>
              <a:t> nisi </a:t>
            </a:r>
            <a:r>
              <a:rPr lang="en-US" sz="3200" dirty="0" err="1"/>
              <a:t>dignissim</a:t>
            </a:r>
            <a:r>
              <a:rPr lang="en-US" sz="3200" dirty="0"/>
              <a:t> </a:t>
            </a:r>
            <a:r>
              <a:rPr lang="en-US" sz="3200" dirty="0" err="1"/>
              <a:t>consectetur</a:t>
            </a:r>
            <a:r>
              <a:rPr lang="en-US" sz="3200" dirty="0"/>
              <a:t>.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4790883" y="16496598"/>
            <a:ext cx="9623699" cy="154106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3474720" rtl="0" eaLnBrk="1" latinLnBrk="0" hangingPunct="1">
              <a:lnSpc>
                <a:spcPct val="90000"/>
              </a:lnSpc>
              <a:spcBef>
                <a:spcPts val="3800"/>
              </a:spcBef>
              <a:buFont typeface="Arial" panose="020B0604020202020204" pitchFamily="34" charset="0"/>
              <a:buNone/>
              <a:defRPr sz="9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747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120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4944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8680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41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988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References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116619" y="15728589"/>
            <a:ext cx="10287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, </a:t>
            </a:r>
            <a:r>
              <a:rPr lang="en-US" sz="2800" dirty="0" err="1"/>
              <a:t>faucibus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at, </a:t>
            </a:r>
            <a:r>
              <a:rPr lang="en-US" sz="2800" dirty="0" err="1"/>
              <a:t>vehicula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Maecenas ac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Integer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et mi </a:t>
            </a:r>
            <a:r>
              <a:rPr lang="en-US" sz="2800" dirty="0" err="1"/>
              <a:t>finibus</a:t>
            </a:r>
            <a:r>
              <a:rPr lang="en-US" sz="2800" dirty="0"/>
              <a:t>,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, libero lacus </a:t>
            </a:r>
            <a:r>
              <a:rPr lang="en-US" sz="2800" dirty="0" err="1"/>
              <a:t>consequat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, ac </a:t>
            </a:r>
            <a:r>
              <a:rPr lang="en-US" sz="2800" dirty="0" err="1"/>
              <a:t>euismod</a:t>
            </a:r>
            <a:r>
              <a:rPr lang="en-US" sz="2800" dirty="0"/>
              <a:t> libero </a:t>
            </a:r>
            <a:r>
              <a:rPr lang="en-US" sz="2800" dirty="0" err="1"/>
              <a:t>sem</a:t>
            </a:r>
            <a:r>
              <a:rPr lang="en-US" sz="2800" dirty="0"/>
              <a:t> non </a:t>
            </a:r>
            <a:r>
              <a:rPr lang="en-US" sz="2800" dirty="0" err="1"/>
              <a:t>neque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Sed</a:t>
            </a:r>
            <a:r>
              <a:rPr lang="en-US" sz="2800" dirty="0" smtClean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in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vitae et </a:t>
            </a:r>
            <a:r>
              <a:rPr lang="en-US" sz="2800" dirty="0" err="1"/>
              <a:t>lectus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congue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Nullam</a:t>
            </a:r>
            <a:r>
              <a:rPr lang="en-US" sz="2800" dirty="0" smtClean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, quam in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egestas</a:t>
            </a:r>
            <a:r>
              <a:rPr lang="en-US" sz="2800" dirty="0"/>
              <a:t>,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consequat</a:t>
            </a:r>
            <a:r>
              <a:rPr lang="en-US" sz="2800" dirty="0"/>
              <a:t> mi, id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et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pharetra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magna </a:t>
            </a:r>
            <a:r>
              <a:rPr lang="en-US" sz="2800" dirty="0" err="1"/>
              <a:t>pellentesque</a:t>
            </a:r>
            <a:r>
              <a:rPr lang="en-US" sz="2800" dirty="0"/>
              <a:t>, non </a:t>
            </a:r>
            <a:r>
              <a:rPr lang="en-US" sz="2800" dirty="0" err="1"/>
              <a:t>feugiat</a:t>
            </a:r>
            <a:r>
              <a:rPr lang="en-US" sz="2800" dirty="0"/>
              <a:t> libero </a:t>
            </a:r>
            <a:r>
              <a:rPr lang="en-US" sz="2800" dirty="0" err="1"/>
              <a:t>finibus</a:t>
            </a:r>
            <a:r>
              <a:rPr lang="en-US" sz="2800" dirty="0"/>
              <a:t>. Maecenas non </a:t>
            </a:r>
            <a:r>
              <a:rPr lang="en-US" sz="2800" dirty="0" err="1"/>
              <a:t>faucibus</a:t>
            </a:r>
            <a:r>
              <a:rPr lang="en-US" sz="2800" dirty="0"/>
              <a:t> lorem.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790883" y="18736148"/>
            <a:ext cx="10287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/>
              <a:t>Maecenas id </a:t>
            </a:r>
            <a:r>
              <a:rPr lang="en-US" sz="2800" dirty="0" err="1"/>
              <a:t>facilisis</a:t>
            </a:r>
            <a:r>
              <a:rPr lang="en-US" sz="2800" dirty="0"/>
              <a:t> ligula. </a:t>
            </a:r>
            <a:r>
              <a:rPr lang="en-US" sz="2800" dirty="0" err="1"/>
              <a:t>Phasellus</a:t>
            </a:r>
            <a:r>
              <a:rPr lang="en-US" sz="2800" dirty="0"/>
              <a:t>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pretium</a:t>
            </a:r>
            <a:r>
              <a:rPr lang="en-US" sz="2800" dirty="0"/>
              <a:t> </a:t>
            </a:r>
            <a:r>
              <a:rPr lang="en-US" sz="2800" dirty="0" err="1"/>
              <a:t>nulla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gravida.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iaculis</a:t>
            </a:r>
            <a:r>
              <a:rPr lang="en-US" sz="2800" dirty="0"/>
              <a:t> lorem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maximus, </a:t>
            </a:r>
            <a:r>
              <a:rPr lang="en-US" sz="2800" dirty="0" err="1"/>
              <a:t>ut</a:t>
            </a:r>
            <a:r>
              <a:rPr lang="en-US" sz="2800" dirty="0"/>
              <a:t> </a:t>
            </a:r>
            <a:r>
              <a:rPr lang="en-US" sz="2800" dirty="0" err="1"/>
              <a:t>lacinia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venenatis</a:t>
            </a:r>
            <a:r>
              <a:rPr lang="en-US" sz="2800" dirty="0"/>
              <a:t>. </a:t>
            </a:r>
            <a:r>
              <a:rPr lang="en-US" sz="2800" dirty="0" err="1"/>
              <a:t>Vivamus</a:t>
            </a:r>
            <a:r>
              <a:rPr lang="en-US" sz="2800" dirty="0"/>
              <a:t> </a:t>
            </a:r>
            <a:r>
              <a:rPr lang="en-US" sz="2800" dirty="0" err="1"/>
              <a:t>venenatis</a:t>
            </a:r>
            <a:r>
              <a:rPr lang="en-US" sz="2800" dirty="0"/>
              <a:t> </a:t>
            </a:r>
            <a:r>
              <a:rPr lang="en-US" sz="2800" dirty="0" err="1"/>
              <a:t>elementum</a:t>
            </a:r>
            <a:r>
              <a:rPr lang="en-US" sz="2800" dirty="0"/>
              <a:t> ligula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molestie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Proin</a:t>
            </a:r>
            <a:r>
              <a:rPr lang="en-US" sz="2800" dirty="0" smtClean="0"/>
              <a:t> </a:t>
            </a:r>
            <a:r>
              <a:rPr lang="en-US" sz="2800" dirty="0" err="1"/>
              <a:t>tincidunt</a:t>
            </a:r>
            <a:r>
              <a:rPr lang="en-US" sz="2800" dirty="0"/>
              <a:t> </a:t>
            </a:r>
            <a:r>
              <a:rPr lang="en-US" sz="2800" dirty="0" err="1"/>
              <a:t>ornare</a:t>
            </a:r>
            <a:r>
              <a:rPr lang="en-US" sz="2800" dirty="0"/>
              <a:t> </a:t>
            </a:r>
            <a:r>
              <a:rPr lang="en-US" sz="2800" dirty="0" err="1"/>
              <a:t>turpis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eleifend</a:t>
            </a:r>
            <a:r>
              <a:rPr lang="en-US" sz="2800" dirty="0"/>
              <a:t>.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erat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.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erat</a:t>
            </a:r>
            <a:r>
              <a:rPr lang="en-US" sz="2800" dirty="0"/>
              <a:t> </a:t>
            </a:r>
            <a:r>
              <a:rPr lang="en-US" sz="2800" dirty="0" err="1"/>
              <a:t>volutpat</a:t>
            </a:r>
            <a:r>
              <a:rPr lang="en-US" sz="2800" dirty="0"/>
              <a:t>. </a:t>
            </a:r>
            <a:r>
              <a:rPr lang="en-US" sz="2800" dirty="0" err="1"/>
              <a:t>Quisque</a:t>
            </a:r>
            <a:r>
              <a:rPr lang="en-US" sz="2800" dirty="0"/>
              <a:t> in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enim</a:t>
            </a:r>
            <a:r>
              <a:rPr lang="en-US" sz="2800" dirty="0"/>
              <a:t>. Maecenas </a:t>
            </a:r>
            <a:r>
              <a:rPr lang="en-US" sz="2800" dirty="0" err="1"/>
              <a:t>enim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, </a:t>
            </a:r>
            <a:r>
              <a:rPr lang="en-US" sz="2800" dirty="0" err="1"/>
              <a:t>luctus</a:t>
            </a:r>
            <a:r>
              <a:rPr lang="en-US" sz="2800" dirty="0"/>
              <a:t> a </a:t>
            </a:r>
            <a:r>
              <a:rPr lang="en-US" sz="2800" dirty="0" err="1"/>
              <a:t>faucibus</a:t>
            </a:r>
            <a:r>
              <a:rPr lang="en-US" sz="2800" dirty="0"/>
              <a:t> a, </a:t>
            </a:r>
            <a:r>
              <a:rPr lang="en-US" sz="2800" dirty="0" err="1"/>
              <a:t>fermentum</a:t>
            </a:r>
            <a:r>
              <a:rPr lang="en-US" sz="2800" dirty="0"/>
              <a:t> id ligula.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Fusce</a:t>
            </a:r>
            <a:r>
              <a:rPr lang="en-US" sz="2800" dirty="0" smtClean="0"/>
              <a:t> </a:t>
            </a:r>
            <a:r>
              <a:rPr lang="en-US" sz="2800" dirty="0"/>
              <a:t>et </a:t>
            </a:r>
            <a:r>
              <a:rPr lang="en-US" sz="2800" dirty="0" err="1"/>
              <a:t>suscipit</a:t>
            </a:r>
            <a:r>
              <a:rPr lang="en-US" sz="2800" dirty="0"/>
              <a:t> </a:t>
            </a:r>
            <a:r>
              <a:rPr lang="en-US" sz="2800" dirty="0" err="1"/>
              <a:t>nulla</a:t>
            </a:r>
            <a:r>
              <a:rPr lang="en-US" sz="2800" dirty="0"/>
              <a:t>, ac </a:t>
            </a:r>
            <a:r>
              <a:rPr lang="en-US" sz="2800" dirty="0" err="1"/>
              <a:t>vulputate</a:t>
            </a:r>
            <a:r>
              <a:rPr lang="en-US" sz="2800" dirty="0"/>
              <a:t> </a:t>
            </a:r>
            <a:r>
              <a:rPr lang="en-US" sz="2800" dirty="0" err="1"/>
              <a:t>nulla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sed</a:t>
            </a:r>
            <a:r>
              <a:rPr lang="en-US" sz="2800" dirty="0"/>
              <a:t> </a:t>
            </a:r>
            <a:r>
              <a:rPr lang="en-US" sz="2800" dirty="0" err="1"/>
              <a:t>pulvinar</a:t>
            </a:r>
            <a:r>
              <a:rPr lang="en-US" sz="2800" dirty="0"/>
              <a:t> diam. </a:t>
            </a:r>
            <a:r>
              <a:rPr lang="en-US" sz="2800" dirty="0" err="1"/>
              <a:t>Phasellus</a:t>
            </a:r>
            <a:r>
              <a:rPr lang="en-US" sz="2800" dirty="0"/>
              <a:t> </a:t>
            </a:r>
            <a:r>
              <a:rPr lang="en-US" sz="2800" dirty="0" err="1"/>
              <a:t>nec</a:t>
            </a:r>
            <a:r>
              <a:rPr lang="en-US" sz="2800" dirty="0"/>
              <a:t> </a:t>
            </a:r>
            <a:r>
              <a:rPr lang="en-US" sz="2800" dirty="0" err="1"/>
              <a:t>felis</a:t>
            </a:r>
            <a:r>
              <a:rPr lang="en-US" sz="2800" dirty="0"/>
              <a:t> vitae </a:t>
            </a:r>
            <a:r>
              <a:rPr lang="en-US" sz="2800" dirty="0" err="1"/>
              <a:t>mauris</a:t>
            </a:r>
            <a:r>
              <a:rPr lang="en-US" sz="2800" dirty="0"/>
              <a:t> </a:t>
            </a:r>
            <a:r>
              <a:rPr lang="en-US" sz="2800" dirty="0" err="1"/>
              <a:t>finibus</a:t>
            </a:r>
            <a:r>
              <a:rPr lang="en-US" sz="2800" dirty="0"/>
              <a:t> </a:t>
            </a:r>
            <a:r>
              <a:rPr lang="en-US" sz="2800" dirty="0" err="1"/>
              <a:t>rhoncus</a:t>
            </a:r>
            <a:r>
              <a:rPr lang="en-US" sz="2800" dirty="0"/>
              <a:t>. </a:t>
            </a:r>
            <a:r>
              <a:rPr lang="en-US" sz="2800" dirty="0" err="1"/>
              <a:t>Fusce</a:t>
            </a:r>
            <a:r>
              <a:rPr lang="en-US" sz="2800" dirty="0"/>
              <a:t> at semper ligula. </a:t>
            </a:r>
            <a:r>
              <a:rPr lang="en-US" sz="2800" dirty="0" err="1"/>
              <a:t>Cras</a:t>
            </a:r>
            <a:r>
              <a:rPr lang="en-US" sz="2800" dirty="0"/>
              <a:t> </a:t>
            </a:r>
            <a:r>
              <a:rPr lang="en-US" sz="2800" dirty="0" err="1"/>
              <a:t>pretium</a:t>
            </a:r>
            <a:r>
              <a:rPr lang="en-US" sz="2800" dirty="0"/>
              <a:t> ipsum id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bibendum</a:t>
            </a:r>
            <a:r>
              <a:rPr lang="en-US" sz="2800" dirty="0"/>
              <a:t>, at </a:t>
            </a:r>
            <a:r>
              <a:rPr lang="en-US" sz="2800" dirty="0" err="1"/>
              <a:t>efficitur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viverra</a:t>
            </a:r>
            <a:r>
              <a:rPr lang="en-US" sz="2800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472588" y="8083424"/>
            <a:ext cx="10287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 </a:t>
            </a:r>
            <a:r>
              <a:rPr lang="en-US" sz="2800" dirty="0" err="1"/>
              <a:t>luctus</a:t>
            </a:r>
            <a:r>
              <a:rPr lang="en-US" sz="2800" dirty="0"/>
              <a:t>, </a:t>
            </a:r>
            <a:r>
              <a:rPr lang="en-US" sz="2800" dirty="0" err="1"/>
              <a:t>faucibus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 at, </a:t>
            </a:r>
            <a:r>
              <a:rPr lang="en-US" sz="2800" dirty="0" err="1"/>
              <a:t>vehicula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Maecenas ac </a:t>
            </a:r>
            <a:r>
              <a:rPr lang="en-US" sz="2800" dirty="0" err="1"/>
              <a:t>scelerisque</a:t>
            </a:r>
            <a:r>
              <a:rPr lang="en-US" sz="2800" dirty="0"/>
              <a:t> </a:t>
            </a:r>
            <a:r>
              <a:rPr lang="en-US" sz="2800" dirty="0" err="1"/>
              <a:t>arcu</a:t>
            </a:r>
            <a:r>
              <a:rPr lang="en-US" sz="2800" dirty="0"/>
              <a:t>. Integer </a:t>
            </a:r>
            <a:r>
              <a:rPr lang="en-US" sz="2800" dirty="0" err="1"/>
              <a:t>quis</a:t>
            </a:r>
            <a:r>
              <a:rPr lang="en-US" sz="2800" dirty="0"/>
              <a:t> </a:t>
            </a:r>
            <a:r>
              <a:rPr lang="en-US" sz="2800" dirty="0" err="1"/>
              <a:t>elit</a:t>
            </a:r>
            <a:r>
              <a:rPr lang="en-US" sz="2800" dirty="0"/>
              <a:t> in </a:t>
            </a:r>
            <a:r>
              <a:rPr lang="en-US" sz="2800" dirty="0" err="1"/>
              <a:t>felis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. </a:t>
            </a:r>
            <a:r>
              <a:rPr lang="en-US" sz="2800" dirty="0" err="1"/>
              <a:t>Nulla</a:t>
            </a:r>
            <a:r>
              <a:rPr lang="en-US" sz="2800" dirty="0"/>
              <a:t> et mi </a:t>
            </a:r>
            <a:r>
              <a:rPr lang="en-US" sz="2800" dirty="0" err="1"/>
              <a:t>finibus</a:t>
            </a:r>
            <a:r>
              <a:rPr lang="en-US" sz="2800" dirty="0"/>
              <a:t>, </a:t>
            </a:r>
            <a:r>
              <a:rPr lang="en-US" sz="2800" dirty="0" err="1"/>
              <a:t>laoreet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imperdiet</a:t>
            </a:r>
            <a:r>
              <a:rPr lang="en-US" sz="2800" dirty="0"/>
              <a:t> </a:t>
            </a:r>
            <a:r>
              <a:rPr lang="en-US" sz="2800" dirty="0" err="1"/>
              <a:t>nibh</a:t>
            </a:r>
            <a:r>
              <a:rPr lang="en-US" sz="2800" dirty="0"/>
              <a:t>. </a:t>
            </a:r>
            <a:r>
              <a:rPr lang="en-US" sz="2800" dirty="0" err="1"/>
              <a:t>Donec</a:t>
            </a:r>
            <a:r>
              <a:rPr lang="en-US" sz="2800" dirty="0"/>
              <a:t> </a:t>
            </a:r>
            <a:r>
              <a:rPr lang="en-US" sz="2800" dirty="0" err="1"/>
              <a:t>imperdiet</a:t>
            </a:r>
            <a:r>
              <a:rPr lang="en-US" sz="2800" dirty="0"/>
              <a:t>, </a:t>
            </a:r>
            <a:r>
              <a:rPr lang="en-US" sz="2800" dirty="0" err="1"/>
              <a:t>arcu</a:t>
            </a:r>
            <a:r>
              <a:rPr lang="en-US" sz="2800" dirty="0"/>
              <a:t>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hendrerit</a:t>
            </a:r>
            <a:r>
              <a:rPr lang="en-US" sz="2800" dirty="0"/>
              <a:t> </a:t>
            </a:r>
            <a:r>
              <a:rPr lang="en-US" sz="2800" dirty="0" err="1"/>
              <a:t>scelerisque</a:t>
            </a:r>
            <a:r>
              <a:rPr lang="en-US" sz="2800" dirty="0"/>
              <a:t>, libero lacus </a:t>
            </a:r>
            <a:r>
              <a:rPr lang="en-US" sz="2800" dirty="0" err="1"/>
              <a:t>consequat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, ac </a:t>
            </a:r>
            <a:r>
              <a:rPr lang="en-US" sz="2800" dirty="0" err="1"/>
              <a:t>euismod</a:t>
            </a:r>
            <a:r>
              <a:rPr lang="en-US" sz="2800" dirty="0"/>
              <a:t> libero </a:t>
            </a:r>
            <a:r>
              <a:rPr lang="en-US" sz="2800" dirty="0" err="1"/>
              <a:t>sem</a:t>
            </a:r>
            <a:r>
              <a:rPr lang="en-US" sz="2800" dirty="0"/>
              <a:t> non </a:t>
            </a:r>
            <a:r>
              <a:rPr lang="en-US" sz="2800" dirty="0" err="1"/>
              <a:t>neque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Sed</a:t>
            </a:r>
            <a:r>
              <a:rPr lang="en-US" sz="2800" dirty="0" smtClean="0"/>
              <a:t> </a:t>
            </a:r>
            <a:r>
              <a:rPr lang="en-US" sz="2800" dirty="0" err="1"/>
              <a:t>dignissim</a:t>
            </a:r>
            <a:r>
              <a:rPr lang="en-US" sz="2800" dirty="0"/>
              <a:t> </a:t>
            </a:r>
            <a:r>
              <a:rPr lang="en-US" sz="2800" dirty="0" err="1"/>
              <a:t>sem</a:t>
            </a:r>
            <a:r>
              <a:rPr lang="en-US" sz="2800" dirty="0"/>
              <a:t> in </a:t>
            </a:r>
            <a:r>
              <a:rPr lang="en-US" sz="2800" dirty="0" err="1"/>
              <a:t>risus</a:t>
            </a:r>
            <a:r>
              <a:rPr lang="en-US" sz="2800" dirty="0"/>
              <a:t> </a:t>
            </a:r>
            <a:r>
              <a:rPr lang="en-US" sz="2800" dirty="0" err="1"/>
              <a:t>pellentesque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. </a:t>
            </a:r>
            <a:r>
              <a:rPr lang="en-US" sz="2800" dirty="0" err="1"/>
              <a:t>Sed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purus</a:t>
            </a:r>
            <a:r>
              <a:rPr lang="en-US" sz="2800" dirty="0"/>
              <a:t>. </a:t>
            </a:r>
            <a:r>
              <a:rPr lang="en-US" sz="2800" dirty="0" err="1"/>
              <a:t>Aenean</a:t>
            </a:r>
            <a:r>
              <a:rPr lang="en-US" sz="2800" dirty="0"/>
              <a:t> </a:t>
            </a:r>
            <a:r>
              <a:rPr lang="en-US" sz="2800" dirty="0" err="1"/>
              <a:t>sollicitudin</a:t>
            </a:r>
            <a:r>
              <a:rPr lang="en-US" sz="2800" dirty="0"/>
              <a:t> </a:t>
            </a:r>
            <a:r>
              <a:rPr lang="en-US" sz="2800" dirty="0" err="1"/>
              <a:t>sapien</a:t>
            </a:r>
            <a:r>
              <a:rPr lang="en-US" sz="2800" dirty="0"/>
              <a:t> et </a:t>
            </a:r>
            <a:r>
              <a:rPr lang="en-US" sz="2800" dirty="0" err="1"/>
              <a:t>sapien</a:t>
            </a:r>
            <a:r>
              <a:rPr lang="en-US" sz="2800" dirty="0"/>
              <a:t>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sodales</a:t>
            </a:r>
            <a:r>
              <a:rPr lang="en-US" sz="2800" dirty="0"/>
              <a:t> vitae et </a:t>
            </a:r>
            <a:r>
              <a:rPr lang="en-US" sz="2800" dirty="0" err="1"/>
              <a:t>lectus</a:t>
            </a:r>
            <a:r>
              <a:rPr lang="en-US" sz="2800" dirty="0"/>
              <a:t>. </a:t>
            </a:r>
            <a:r>
              <a:rPr lang="en-US" sz="2800" dirty="0" err="1"/>
              <a:t>Curabitur</a:t>
            </a:r>
            <a:r>
              <a:rPr lang="en-US" sz="2800" dirty="0"/>
              <a:t> </a:t>
            </a:r>
            <a:r>
              <a:rPr lang="en-US" sz="2800" dirty="0" err="1"/>
              <a:t>congue</a:t>
            </a:r>
            <a:r>
              <a:rPr lang="en-US" sz="2800" dirty="0"/>
              <a:t> </a:t>
            </a:r>
            <a:r>
              <a:rPr lang="en-US" sz="2800" dirty="0" err="1"/>
              <a:t>auctor</a:t>
            </a:r>
            <a:r>
              <a:rPr lang="en-US" sz="2800" dirty="0"/>
              <a:t> </a:t>
            </a:r>
            <a:r>
              <a:rPr lang="en-US" sz="2800" dirty="0" err="1"/>
              <a:t>metus</a:t>
            </a:r>
            <a:r>
              <a:rPr lang="en-US" sz="2800" dirty="0"/>
              <a:t>, </a:t>
            </a:r>
            <a:r>
              <a:rPr lang="en-US" sz="2800" dirty="0" err="1"/>
              <a:t>eget</a:t>
            </a:r>
            <a:r>
              <a:rPr lang="en-US" sz="2800" dirty="0"/>
              <a:t> </a:t>
            </a:r>
            <a:r>
              <a:rPr lang="en-US" sz="2800" dirty="0" err="1"/>
              <a:t>varius</a:t>
            </a:r>
            <a:r>
              <a:rPr lang="en-US" sz="2800" dirty="0"/>
              <a:t> </a:t>
            </a:r>
            <a:r>
              <a:rPr lang="en-US" sz="2800" dirty="0" err="1"/>
              <a:t>eros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sit </a:t>
            </a:r>
            <a:r>
              <a:rPr lang="en-US" sz="2800" dirty="0" err="1"/>
              <a:t>amet</a:t>
            </a:r>
            <a:r>
              <a:rPr lang="en-US" sz="2800" dirty="0"/>
              <a:t>. </a:t>
            </a:r>
            <a:endParaRPr lang="en-US" sz="28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2800" dirty="0" err="1" smtClean="0"/>
              <a:t>Nullam</a:t>
            </a:r>
            <a:r>
              <a:rPr lang="en-US" sz="2800" dirty="0" smtClean="0"/>
              <a:t> </a:t>
            </a:r>
            <a:r>
              <a:rPr lang="en-US" sz="2800" dirty="0" err="1"/>
              <a:t>consectetur</a:t>
            </a:r>
            <a:r>
              <a:rPr lang="en-US" sz="2800" dirty="0"/>
              <a:t>, quam in </a:t>
            </a:r>
            <a:r>
              <a:rPr lang="en-US" sz="2800" dirty="0" err="1"/>
              <a:t>rutrum</a:t>
            </a:r>
            <a:r>
              <a:rPr lang="en-US" sz="2800" dirty="0"/>
              <a:t> </a:t>
            </a:r>
            <a:r>
              <a:rPr lang="en-US" sz="2800" dirty="0" err="1"/>
              <a:t>egestas</a:t>
            </a:r>
            <a:r>
              <a:rPr lang="en-US" sz="2800" dirty="0"/>
              <a:t>, </a:t>
            </a:r>
            <a:r>
              <a:rPr lang="en-US" sz="2800" dirty="0" err="1"/>
              <a:t>tellus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 </a:t>
            </a:r>
            <a:r>
              <a:rPr lang="en-US" sz="2800" dirty="0" err="1"/>
              <a:t>consequat</a:t>
            </a:r>
            <a:r>
              <a:rPr lang="en-US" sz="2800" dirty="0"/>
              <a:t> mi, id </a:t>
            </a:r>
            <a:r>
              <a:rPr lang="en-US" sz="2800" dirty="0" err="1"/>
              <a:t>sodales</a:t>
            </a:r>
            <a:r>
              <a:rPr lang="en-US" sz="2800" dirty="0"/>
              <a:t> </a:t>
            </a:r>
            <a:r>
              <a:rPr lang="en-US" sz="2800" dirty="0" err="1"/>
              <a:t>nunc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et </a:t>
            </a:r>
            <a:r>
              <a:rPr lang="en-US" sz="2800" dirty="0" err="1"/>
              <a:t>urna</a:t>
            </a:r>
            <a:r>
              <a:rPr lang="en-US" sz="2800" dirty="0"/>
              <a:t>. </a:t>
            </a:r>
            <a:r>
              <a:rPr lang="en-US" sz="2800" dirty="0" err="1"/>
              <a:t>Ut</a:t>
            </a:r>
            <a:r>
              <a:rPr lang="en-US" sz="2800" dirty="0"/>
              <a:t> pharetra </a:t>
            </a:r>
            <a:r>
              <a:rPr lang="en-US" sz="2800" dirty="0" err="1"/>
              <a:t>turpis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magna </a:t>
            </a:r>
            <a:r>
              <a:rPr lang="en-US" sz="2800" dirty="0" err="1"/>
              <a:t>pellentesque</a:t>
            </a:r>
            <a:r>
              <a:rPr lang="en-US" sz="2800" dirty="0"/>
              <a:t>, non </a:t>
            </a:r>
            <a:r>
              <a:rPr lang="en-US" sz="2800" dirty="0" err="1"/>
              <a:t>feugiat</a:t>
            </a:r>
            <a:r>
              <a:rPr lang="en-US" sz="2800" dirty="0"/>
              <a:t> libero </a:t>
            </a:r>
            <a:r>
              <a:rPr lang="en-US" sz="2800" dirty="0" err="1"/>
              <a:t>finibus</a:t>
            </a:r>
            <a:r>
              <a:rPr lang="en-US" sz="2800" dirty="0"/>
              <a:t>. Maecenas non </a:t>
            </a:r>
            <a:r>
              <a:rPr lang="en-US" sz="2800" dirty="0" err="1"/>
              <a:t>faucibus</a:t>
            </a:r>
            <a:r>
              <a:rPr lang="en-US" sz="2800" dirty="0"/>
              <a:t> lorem.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5122533" y="5607754"/>
            <a:ext cx="9623699" cy="154106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3474720" rtl="0" eaLnBrk="1" latinLnBrk="0" hangingPunct="1">
              <a:lnSpc>
                <a:spcPct val="90000"/>
              </a:lnSpc>
              <a:spcBef>
                <a:spcPts val="3800"/>
              </a:spcBef>
              <a:buFont typeface="Arial" panose="020B0604020202020204" pitchFamily="34" charset="0"/>
              <a:buNone/>
              <a:defRPr sz="91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7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747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8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120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94944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68680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2416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898880" indent="0" algn="ctr" defTabSz="3474720" rtl="0" eaLnBrk="1" latinLnBrk="0" hangingPunct="1">
              <a:lnSpc>
                <a:spcPct val="90000"/>
              </a:lnSpc>
              <a:spcBef>
                <a:spcPts val="1900"/>
              </a:spcBef>
              <a:buFont typeface="Arial" panose="020B0604020202020204" pitchFamily="34" charset="0"/>
              <a:buNone/>
              <a:defRPr sz="6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solidFill>
                  <a:schemeClr val="bg1"/>
                </a:solidFill>
              </a:rPr>
              <a:t>Disclosures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2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1807</Words>
  <Application>Microsoft Office PowerPoint</Application>
  <PresentationFormat>Custom</PresentationFormat>
  <Paragraphs>69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Title  Authors and Credentials Institution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Authors and Credentials Institution</dc:title>
  <dc:creator>Laura Smith</dc:creator>
  <cp:lastModifiedBy>Laura Smith</cp:lastModifiedBy>
  <cp:revision>16</cp:revision>
  <dcterms:created xsi:type="dcterms:W3CDTF">2018-11-02T20:57:13Z</dcterms:created>
  <dcterms:modified xsi:type="dcterms:W3CDTF">2018-11-12T21:50:52Z</dcterms:modified>
</cp:coreProperties>
</file>